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Montserrat"/>
      <p:regular r:id="rId18"/>
      <p:bold r:id="rId19"/>
      <p:italic r:id="rId20"/>
      <p:boldItalic r:id="rId21"/>
    </p:embeddedFont>
    <p:embeddedFont>
      <p:font typeface="Montserrat Black"/>
      <p:bold r:id="rId22"/>
      <p:boldItalic r:id="rId23"/>
    </p:embeddedFont>
    <p:embeddedFont>
      <p:font typeface="Montserrat ExtraBold"/>
      <p:bold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6" roundtripDataSignature="AMtx7mgQ3c9NJ2m/59ojG8MmPLkDmdXEx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italic.fntdata"/><Relationship Id="rId22" Type="http://schemas.openxmlformats.org/officeDocument/2006/relationships/font" Target="fonts/MontserratBlack-bold.fntdata"/><Relationship Id="rId21" Type="http://schemas.openxmlformats.org/officeDocument/2006/relationships/font" Target="fonts/Montserrat-boldItalic.fntdata"/><Relationship Id="rId24" Type="http://schemas.openxmlformats.org/officeDocument/2006/relationships/font" Target="fonts/MontserratExtraBold-bold.fntdata"/><Relationship Id="rId23" Type="http://schemas.openxmlformats.org/officeDocument/2006/relationships/font" Target="fonts/MontserratBlack-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customschemas.google.com/relationships/presentationmetadata" Target="metadata"/><Relationship Id="rId25" Type="http://schemas.openxmlformats.org/officeDocument/2006/relationships/font" Target="fonts/MontserratExtraBold-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bold.fntdata"/><Relationship Id="rId18" Type="http://schemas.openxmlformats.org/officeDocument/2006/relationships/font" Target="fonts/Montserrat-regular.fntdata"/></Relationships>
</file>

<file path=ppt/media/image1.png>
</file>

<file path=ppt/media/image10.jpg>
</file>

<file path=ppt/media/image11.jpg>
</file>

<file path=ppt/media/image12.jpg>
</file>

<file path=ppt/media/image14.jp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3.jpg>
</file>

<file path=ppt/media/image4.png>
</file>

<file path=ppt/media/image6.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b9c7fe44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g1b9c7fe44d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b75d940f1c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g1b75d940f1c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b600b2eeb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1b600b2eeb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VGG16 is one of the most popular and clean architecture convolutional neural networks.  It is essentially based on just using three by three convolutions. It has several advantages such as the architecture is quite simple in terms of building layers, 3*3 convolutions, same padding and 2*2 max pooling. The disadvantages could be taking quite a long time to train the model since it has an enormous amount of parameters and numerous layers. Our model forced on having 13 convolution layers that each nodes that varies in 64, 128, 256, 512 in a 3*3 filter with stride 1 and always use the same padding. We also applied batch normalization to standardize the inputs to the layer for each mini-batch, stabilize our model if applying a high learning rate and dramatically reduce the number of training epochs required to train deep networks.. In between these convolution layers, maxpool layer was implemented in a  2*2 filter with stride 2. It follows the arrangement of convolution and max pool layers consistently throughout the whole structure. In the end it has a fully connected layer with 4096 nodes. Dropout with rate 0.5 is applied inside the fully connected layer, which offers a very computationally cheap and remarkably effective regularization method to reduce overfitting and improve generalization error in deep neural networks of all kinds.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b85a54ca5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1b85a54ca55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b75d940f1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1b75d940f1c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b75d940f1c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1b75d940f1c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jp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01" type="title">
  <p:cSld name="TITLE">
    <p:bg>
      <p:bgPr>
        <a:solidFill>
          <a:srgbClr val="57068C"/>
        </a:solidFill>
      </p:bgPr>
    </p:bg>
    <p:spTree>
      <p:nvGrpSpPr>
        <p:cNvPr id="8" name="Shape 8"/>
        <p:cNvGrpSpPr/>
        <p:nvPr/>
      </p:nvGrpSpPr>
      <p:grpSpPr>
        <a:xfrm>
          <a:off x="0" y="0"/>
          <a:ext cx="0" cy="0"/>
          <a:chOff x="0" y="0"/>
          <a:chExt cx="0" cy="0"/>
        </a:xfrm>
      </p:grpSpPr>
      <p:pic>
        <p:nvPicPr>
          <p:cNvPr id="9" name="Google Shape;9;p15"/>
          <p:cNvPicPr preferRelativeResize="0"/>
          <p:nvPr/>
        </p:nvPicPr>
        <p:blipFill rotWithShape="1">
          <a:blip r:embed="rId2">
            <a:alphaModFix/>
          </a:blip>
          <a:srcRect b="0" l="0" r="0" t="0"/>
          <a:stretch/>
        </p:blipFill>
        <p:spPr>
          <a:xfrm>
            <a:off x="1" y="0"/>
            <a:ext cx="9144000" cy="5143497"/>
          </a:xfrm>
          <a:prstGeom prst="rect">
            <a:avLst/>
          </a:prstGeom>
          <a:noFill/>
          <a:ln>
            <a:noFill/>
          </a:ln>
        </p:spPr>
      </p:pic>
      <p:sp>
        <p:nvSpPr>
          <p:cNvPr id="10" name="Google Shape;10;p15"/>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200"/>
              <a:buNone/>
              <a:defRPr sz="76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p:txBody>
      </p:sp>
      <p:pic>
        <p:nvPicPr>
          <p:cNvPr descr="New York University logo" id="11" name="Google Shape;11;p15"/>
          <p:cNvPicPr preferRelativeResize="0"/>
          <p:nvPr/>
        </p:nvPicPr>
        <p:blipFill rotWithShape="1">
          <a:blip r:embed="rId3">
            <a:alphaModFix/>
          </a:blip>
          <a:srcRect b="0" l="0" r="0" t="0"/>
          <a:stretch/>
        </p:blipFill>
        <p:spPr>
          <a:xfrm>
            <a:off x="407175" y="427947"/>
            <a:ext cx="1049175" cy="356100"/>
          </a:xfrm>
          <a:prstGeom prst="rect">
            <a:avLst/>
          </a:prstGeom>
          <a:noFill/>
          <a:ln>
            <a:noFill/>
          </a:ln>
        </p:spPr>
      </p:pic>
      <p:sp>
        <p:nvSpPr>
          <p:cNvPr id="12" name="Google Shape;12;p15"/>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2000">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3" name="Google Shape;13;p15"/>
          <p:cNvSpPr txBox="1"/>
          <p:nvPr>
            <p:ph idx="2" type="body"/>
          </p:nvPr>
        </p:nvSpPr>
        <p:spPr>
          <a:xfrm>
            <a:off x="307600" y="4145050"/>
            <a:ext cx="2436000" cy="657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indent="-317500" lvl="1" marL="914400" algn="l">
              <a:lnSpc>
                <a:spcPct val="125000"/>
              </a:lnSpc>
              <a:spcBef>
                <a:spcPts val="0"/>
              </a:spcBef>
              <a:spcAft>
                <a:spcPts val="0"/>
              </a:spcAft>
              <a:buClr>
                <a:srgbClr val="FFFFFF"/>
              </a:buClr>
              <a:buSzPts val="1400"/>
              <a:buChar char="○"/>
              <a:defRPr>
                <a:solidFill>
                  <a:srgbClr val="FFFFFF"/>
                </a:solidFill>
              </a:defRPr>
            </a:lvl2pPr>
            <a:lvl3pPr indent="-317500" lvl="2" marL="1371600" algn="l">
              <a:lnSpc>
                <a:spcPct val="125000"/>
              </a:lnSpc>
              <a:spcBef>
                <a:spcPts val="0"/>
              </a:spcBef>
              <a:spcAft>
                <a:spcPts val="0"/>
              </a:spcAft>
              <a:buClr>
                <a:srgbClr val="FFFFFF"/>
              </a:buClr>
              <a:buSzPts val="1400"/>
              <a:buChar char="■"/>
              <a:defRPr>
                <a:solidFill>
                  <a:srgbClr val="FFFFFF"/>
                </a:solidFill>
              </a:defRPr>
            </a:lvl3pPr>
            <a:lvl4pPr indent="-317500" lvl="3" marL="1828800" algn="l">
              <a:lnSpc>
                <a:spcPct val="125000"/>
              </a:lnSpc>
              <a:spcBef>
                <a:spcPts val="0"/>
              </a:spcBef>
              <a:spcAft>
                <a:spcPts val="0"/>
              </a:spcAft>
              <a:buClr>
                <a:srgbClr val="FFFFFF"/>
              </a:buClr>
              <a:buSzPts val="1400"/>
              <a:buChar char="●"/>
              <a:defRPr>
                <a:solidFill>
                  <a:srgbClr val="FFFFFF"/>
                </a:solidFill>
              </a:defRPr>
            </a:lvl4pPr>
            <a:lvl5pPr indent="-317500" lvl="4" marL="2286000" algn="l">
              <a:lnSpc>
                <a:spcPct val="125000"/>
              </a:lnSpc>
              <a:spcBef>
                <a:spcPts val="0"/>
              </a:spcBef>
              <a:spcAft>
                <a:spcPts val="0"/>
              </a:spcAft>
              <a:buClr>
                <a:srgbClr val="FFFFFF"/>
              </a:buClr>
              <a:buSzPts val="1400"/>
              <a:buChar char="○"/>
              <a:defRPr>
                <a:solidFill>
                  <a:srgbClr val="FFFFFF"/>
                </a:solidFill>
              </a:defRPr>
            </a:lvl5pPr>
            <a:lvl6pPr indent="-317500" lvl="5" marL="2743200" algn="l">
              <a:lnSpc>
                <a:spcPct val="125000"/>
              </a:lnSpc>
              <a:spcBef>
                <a:spcPts val="0"/>
              </a:spcBef>
              <a:spcAft>
                <a:spcPts val="0"/>
              </a:spcAft>
              <a:buClr>
                <a:srgbClr val="FFFFFF"/>
              </a:buClr>
              <a:buSzPts val="1400"/>
              <a:buChar char="■"/>
              <a:defRPr>
                <a:solidFill>
                  <a:srgbClr val="FFFFFF"/>
                </a:solidFill>
              </a:defRPr>
            </a:lvl6pPr>
            <a:lvl7pPr indent="-317500" lvl="6" marL="3200400" algn="l">
              <a:lnSpc>
                <a:spcPct val="125000"/>
              </a:lnSpc>
              <a:spcBef>
                <a:spcPts val="0"/>
              </a:spcBef>
              <a:spcAft>
                <a:spcPts val="0"/>
              </a:spcAft>
              <a:buClr>
                <a:srgbClr val="FFFFFF"/>
              </a:buClr>
              <a:buSzPts val="1400"/>
              <a:buChar char="●"/>
              <a:defRPr>
                <a:solidFill>
                  <a:srgbClr val="FFFFFF"/>
                </a:solidFill>
              </a:defRPr>
            </a:lvl7pPr>
            <a:lvl8pPr indent="-317500" lvl="7" marL="3657600" algn="l">
              <a:lnSpc>
                <a:spcPct val="125000"/>
              </a:lnSpc>
              <a:spcBef>
                <a:spcPts val="0"/>
              </a:spcBef>
              <a:spcAft>
                <a:spcPts val="0"/>
              </a:spcAft>
              <a:buClr>
                <a:srgbClr val="FFFFFF"/>
              </a:buClr>
              <a:buSzPts val="1400"/>
              <a:buChar char="○"/>
              <a:defRPr>
                <a:solidFill>
                  <a:srgbClr val="FFFFFF"/>
                </a:solidFill>
              </a:defRPr>
            </a:lvl8pPr>
            <a:lvl9pPr indent="-317500" lvl="8" marL="4114800" algn="l">
              <a:lnSpc>
                <a:spcPct val="125000"/>
              </a:lnSpc>
              <a:spcBef>
                <a:spcPts val="0"/>
              </a:spcBef>
              <a:spcAft>
                <a:spcPts val="0"/>
              </a:spcAft>
              <a:buClr>
                <a:srgbClr val="FFFFFF"/>
              </a:buClr>
              <a:buSzPts val="1400"/>
              <a:buChar char="■"/>
              <a:defRPr>
                <a:solidFill>
                  <a:srgbClr val="FFFFFF"/>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1">
  <p:cSld name="CUSTOM_1_1_1">
    <p:bg>
      <p:bgPr>
        <a:solidFill>
          <a:schemeClr val="dk1"/>
        </a:solidFill>
      </p:bgPr>
    </p:bg>
    <p:spTree>
      <p:nvGrpSpPr>
        <p:cNvPr id="59" name="Shape 59"/>
        <p:cNvGrpSpPr/>
        <p:nvPr/>
      </p:nvGrpSpPr>
      <p:grpSpPr>
        <a:xfrm>
          <a:off x="0" y="0"/>
          <a:ext cx="0" cy="0"/>
          <a:chOff x="0" y="0"/>
          <a:chExt cx="0" cy="0"/>
        </a:xfrm>
      </p:grpSpPr>
      <p:pic>
        <p:nvPicPr>
          <p:cNvPr id="60" name="Google Shape;60;p24"/>
          <p:cNvPicPr preferRelativeResize="0"/>
          <p:nvPr/>
        </p:nvPicPr>
        <p:blipFill rotWithShape="1">
          <a:blip r:embed="rId2">
            <a:alphaModFix/>
          </a:blip>
          <a:srcRect b="0" l="0" r="0" t="0"/>
          <a:stretch/>
        </p:blipFill>
        <p:spPr>
          <a:xfrm>
            <a:off x="1" y="0"/>
            <a:ext cx="9144000" cy="5143497"/>
          </a:xfrm>
          <a:prstGeom prst="rect">
            <a:avLst/>
          </a:prstGeom>
          <a:noFill/>
          <a:ln>
            <a:noFill/>
          </a:ln>
        </p:spPr>
      </p:pic>
      <p:pic>
        <p:nvPicPr>
          <p:cNvPr id="61" name="Google Shape;61;p24"/>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62" name="Google Shape;62;p24"/>
          <p:cNvSpPr txBox="1"/>
          <p:nvPr>
            <p:ph type="title"/>
          </p:nvPr>
        </p:nvSpPr>
        <p:spPr>
          <a:xfrm>
            <a:off x="1101125" y="936450"/>
            <a:ext cx="6947400" cy="300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200"/>
              <a:buNone/>
              <a:defRPr>
                <a:solidFill>
                  <a:srgbClr val="FFFFFF"/>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63" name="Google Shape;63;p24"/>
          <p:cNvSpPr txBox="1"/>
          <p:nvPr/>
        </p:nvSpPr>
        <p:spPr>
          <a:xfrm>
            <a:off x="4313700" y="391050"/>
            <a:ext cx="522300" cy="71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0" i="0" lang="en" sz="4200" u="none" cap="none" strike="noStrike">
                <a:solidFill>
                  <a:schemeClr val="accent3"/>
                </a:solidFill>
                <a:latin typeface="Montserrat Black"/>
                <a:ea typeface="Montserrat Black"/>
                <a:cs typeface="Montserrat Black"/>
                <a:sym typeface="Montserrat Black"/>
              </a:rPr>
              <a:t>“</a:t>
            </a:r>
            <a:endParaRPr b="0" i="0" sz="4200" u="none" cap="none" strike="noStrike">
              <a:solidFill>
                <a:schemeClr val="accent3"/>
              </a:solidFill>
              <a:latin typeface="Montserrat Black"/>
              <a:ea typeface="Montserrat Black"/>
              <a:cs typeface="Montserrat Black"/>
              <a:sym typeface="Montserrat Black"/>
            </a:endParaRPr>
          </a:p>
        </p:txBody>
      </p:sp>
      <p:cxnSp>
        <p:nvCxnSpPr>
          <p:cNvPr id="64" name="Google Shape;64;p24"/>
          <p:cNvCxnSpPr/>
          <p:nvPr/>
        </p:nvCxnSpPr>
        <p:spPr>
          <a:xfrm>
            <a:off x="4314143" y="4230331"/>
            <a:ext cx="521400" cy="0"/>
          </a:xfrm>
          <a:prstGeom prst="straightConnector1">
            <a:avLst/>
          </a:prstGeom>
          <a:noFill/>
          <a:ln cap="flat" cmpd="sng" w="76200">
            <a:solidFill>
              <a:srgbClr val="8900E1"/>
            </a:solidFill>
            <a:prstDash val="solid"/>
            <a:round/>
            <a:headEnd len="sm" w="sm" type="none"/>
            <a:tailEnd len="sm" w="sm" type="none"/>
          </a:ln>
        </p:spPr>
      </p:cxnSp>
      <p:sp>
        <p:nvSpPr>
          <p:cNvPr id="65" name="Google Shape;65;p24"/>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FFFFFF"/>
                </a:solidFill>
                <a:latin typeface="Montserrat"/>
                <a:ea typeface="Montserrat"/>
                <a:cs typeface="Montserrat"/>
                <a:sym typeface="Montserrat"/>
              </a:rPr>
              <a:t>‹#›</a:t>
            </a:fld>
            <a:endParaRPr b="1" i="0" sz="700" u="none" cap="none" strike="noStrike">
              <a:solidFill>
                <a:srgbClr val="FFFFFF"/>
              </a:solidFill>
              <a:latin typeface="Montserrat"/>
              <a:ea typeface="Montserrat"/>
              <a:cs typeface="Montserrat"/>
              <a:sym typeface="Montserra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6" name="Shape 66"/>
        <p:cNvGrpSpPr/>
        <p:nvPr/>
      </p:nvGrpSpPr>
      <p:grpSpPr>
        <a:xfrm>
          <a:off x="0" y="0"/>
          <a:ext cx="0" cy="0"/>
          <a:chOff x="0" y="0"/>
          <a:chExt cx="0" cy="0"/>
        </a:xfrm>
      </p:grpSpPr>
      <p:sp>
        <p:nvSpPr>
          <p:cNvPr id="67" name="Google Shape;67;p25"/>
          <p:cNvSpPr txBox="1"/>
          <p:nvPr>
            <p:ph hasCustomPrompt="1" type="title"/>
          </p:nvPr>
        </p:nvSpPr>
        <p:spPr>
          <a:xfrm>
            <a:off x="311700" y="407700"/>
            <a:ext cx="8520600" cy="1938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57068C"/>
              </a:buClr>
              <a:buSzPts val="15000"/>
              <a:buFont typeface="Montserrat Black"/>
              <a:buNone/>
              <a:defRPr sz="15000">
                <a:solidFill>
                  <a:srgbClr val="57068C"/>
                </a:solidFill>
                <a:latin typeface="Montserrat Black"/>
                <a:ea typeface="Montserrat Black"/>
                <a:cs typeface="Montserrat Black"/>
                <a:sym typeface="Montserrat Black"/>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68" name="Google Shape;68;p25"/>
          <p:cNvSpPr txBox="1"/>
          <p:nvPr>
            <p:ph idx="1" type="body"/>
          </p:nvPr>
        </p:nvSpPr>
        <p:spPr>
          <a:xfrm>
            <a:off x="2475675" y="3360362"/>
            <a:ext cx="4192800" cy="719400"/>
          </a:xfrm>
          <a:prstGeom prst="rect">
            <a:avLst/>
          </a:prstGeom>
          <a:noFill/>
          <a:ln>
            <a:noFill/>
          </a:ln>
        </p:spPr>
        <p:txBody>
          <a:bodyPr anchorCtr="0" anchor="t" bIns="91425" lIns="91425" spcFirstLastPara="1" rIns="91425" wrap="square" tIns="91425">
            <a:noAutofit/>
          </a:bodyPr>
          <a:lstStyle>
            <a:lvl1pPr indent="-304800" lvl="0" marL="457200" algn="ctr">
              <a:lnSpc>
                <a:spcPct val="125000"/>
              </a:lnSpc>
              <a:spcBef>
                <a:spcPts val="0"/>
              </a:spcBef>
              <a:spcAft>
                <a:spcPts val="0"/>
              </a:spcAft>
              <a:buSzPts val="1200"/>
              <a:buChar char="●"/>
              <a:defRPr sz="1200"/>
            </a:lvl1pPr>
            <a:lvl2pPr indent="-304800" lvl="1" marL="914400" algn="ctr">
              <a:lnSpc>
                <a:spcPct val="125000"/>
              </a:lnSpc>
              <a:spcBef>
                <a:spcPts val="0"/>
              </a:spcBef>
              <a:spcAft>
                <a:spcPts val="0"/>
              </a:spcAft>
              <a:buSzPts val="1200"/>
              <a:buChar char="○"/>
              <a:defRPr sz="1200"/>
            </a:lvl2pPr>
            <a:lvl3pPr indent="-304800" lvl="2" marL="1371600" algn="ctr">
              <a:lnSpc>
                <a:spcPct val="125000"/>
              </a:lnSpc>
              <a:spcBef>
                <a:spcPts val="0"/>
              </a:spcBef>
              <a:spcAft>
                <a:spcPts val="0"/>
              </a:spcAft>
              <a:buSzPts val="1200"/>
              <a:buChar char="■"/>
              <a:defRPr sz="1200"/>
            </a:lvl3pPr>
            <a:lvl4pPr indent="-304800" lvl="3" marL="1828800" algn="ctr">
              <a:lnSpc>
                <a:spcPct val="125000"/>
              </a:lnSpc>
              <a:spcBef>
                <a:spcPts val="0"/>
              </a:spcBef>
              <a:spcAft>
                <a:spcPts val="0"/>
              </a:spcAft>
              <a:buSzPts val="1200"/>
              <a:buChar char="●"/>
              <a:defRPr sz="1200"/>
            </a:lvl4pPr>
            <a:lvl5pPr indent="-304800" lvl="4" marL="2286000" algn="ctr">
              <a:lnSpc>
                <a:spcPct val="125000"/>
              </a:lnSpc>
              <a:spcBef>
                <a:spcPts val="0"/>
              </a:spcBef>
              <a:spcAft>
                <a:spcPts val="0"/>
              </a:spcAft>
              <a:buSzPts val="1200"/>
              <a:buChar char="○"/>
              <a:defRPr sz="1200"/>
            </a:lvl5pPr>
            <a:lvl6pPr indent="-304800" lvl="5" marL="2743200" algn="ctr">
              <a:lnSpc>
                <a:spcPct val="125000"/>
              </a:lnSpc>
              <a:spcBef>
                <a:spcPts val="0"/>
              </a:spcBef>
              <a:spcAft>
                <a:spcPts val="0"/>
              </a:spcAft>
              <a:buSzPts val="1200"/>
              <a:buChar char="■"/>
              <a:defRPr sz="1200"/>
            </a:lvl6pPr>
            <a:lvl7pPr indent="-304800" lvl="6" marL="3200400" algn="ctr">
              <a:lnSpc>
                <a:spcPct val="125000"/>
              </a:lnSpc>
              <a:spcBef>
                <a:spcPts val="0"/>
              </a:spcBef>
              <a:spcAft>
                <a:spcPts val="0"/>
              </a:spcAft>
              <a:buSzPts val="1200"/>
              <a:buChar char="●"/>
              <a:defRPr sz="1200"/>
            </a:lvl7pPr>
            <a:lvl8pPr indent="-304800" lvl="7" marL="3657600" algn="ctr">
              <a:lnSpc>
                <a:spcPct val="125000"/>
              </a:lnSpc>
              <a:spcBef>
                <a:spcPts val="0"/>
              </a:spcBef>
              <a:spcAft>
                <a:spcPts val="0"/>
              </a:spcAft>
              <a:buSzPts val="1200"/>
              <a:buChar char="○"/>
              <a:defRPr sz="1200"/>
            </a:lvl8pPr>
            <a:lvl9pPr indent="-304800" lvl="8" marL="4114800" algn="ctr">
              <a:lnSpc>
                <a:spcPct val="125000"/>
              </a:lnSpc>
              <a:spcBef>
                <a:spcPts val="0"/>
              </a:spcBef>
              <a:spcAft>
                <a:spcPts val="0"/>
              </a:spcAft>
              <a:buSzPts val="1200"/>
              <a:buChar char="■"/>
              <a:defRPr sz="1200"/>
            </a:lvl9pPr>
          </a:lstStyle>
          <a:p/>
        </p:txBody>
      </p:sp>
      <p:pic>
        <p:nvPicPr>
          <p:cNvPr descr=" " id="69" name="Google Shape;69;p25"/>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70" name="Google Shape;70;p25"/>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
        <p:nvSpPr>
          <p:cNvPr id="71" name="Google Shape;71;p25"/>
          <p:cNvSpPr txBox="1"/>
          <p:nvPr>
            <p:ph idx="2" type="subTitle"/>
          </p:nvPr>
        </p:nvSpPr>
        <p:spPr>
          <a:xfrm>
            <a:off x="407175" y="2537800"/>
            <a:ext cx="8329200" cy="7194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800"/>
              <a:buNone/>
              <a:defRPr sz="2800">
                <a:solidFill>
                  <a:schemeClr val="accent3"/>
                </a:solidFill>
                <a:latin typeface="Montserrat Black"/>
                <a:ea typeface="Montserrat Black"/>
                <a:cs typeface="Montserrat Black"/>
                <a:sym typeface="Montserrat Black"/>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pic>
        <p:nvPicPr>
          <p:cNvPr id="72" name="Google Shape;72;p25"/>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02">
  <p:cSld name="TITLE_1">
    <p:bg>
      <p:bgPr>
        <a:solidFill>
          <a:srgbClr val="57068C"/>
        </a:solidFill>
      </p:bgPr>
    </p:bg>
    <p:spTree>
      <p:nvGrpSpPr>
        <p:cNvPr id="73" name="Shape 73"/>
        <p:cNvGrpSpPr/>
        <p:nvPr/>
      </p:nvGrpSpPr>
      <p:grpSpPr>
        <a:xfrm>
          <a:off x="0" y="0"/>
          <a:ext cx="0" cy="0"/>
          <a:chOff x="0" y="0"/>
          <a:chExt cx="0" cy="0"/>
        </a:xfrm>
      </p:grpSpPr>
      <p:pic>
        <p:nvPicPr>
          <p:cNvPr id="74" name="Google Shape;74;p26"/>
          <p:cNvPicPr preferRelativeResize="0"/>
          <p:nvPr/>
        </p:nvPicPr>
        <p:blipFill rotWithShape="1">
          <a:blip r:embed="rId2">
            <a:alphaModFix/>
          </a:blip>
          <a:srcRect b="0" l="0" r="0" t="0"/>
          <a:stretch/>
        </p:blipFill>
        <p:spPr>
          <a:xfrm>
            <a:off x="1" y="0"/>
            <a:ext cx="9144000" cy="5143497"/>
          </a:xfrm>
          <a:prstGeom prst="rect">
            <a:avLst/>
          </a:prstGeom>
          <a:noFill/>
          <a:ln>
            <a:noFill/>
          </a:ln>
        </p:spPr>
      </p:pic>
      <p:sp>
        <p:nvSpPr>
          <p:cNvPr id="75" name="Google Shape;75;p26"/>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200"/>
              <a:buNone/>
              <a:defRPr sz="76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p:txBody>
      </p:sp>
      <p:pic>
        <p:nvPicPr>
          <p:cNvPr descr="New York University logo" id="76" name="Google Shape;76;p26"/>
          <p:cNvPicPr preferRelativeResize="0"/>
          <p:nvPr/>
        </p:nvPicPr>
        <p:blipFill rotWithShape="1">
          <a:blip r:embed="rId3">
            <a:alphaModFix/>
          </a:blip>
          <a:srcRect b="0" l="0" r="0" t="0"/>
          <a:stretch/>
        </p:blipFill>
        <p:spPr>
          <a:xfrm>
            <a:off x="407175" y="427947"/>
            <a:ext cx="1049175" cy="356100"/>
          </a:xfrm>
          <a:prstGeom prst="rect">
            <a:avLst/>
          </a:prstGeom>
          <a:noFill/>
          <a:ln>
            <a:noFill/>
          </a:ln>
        </p:spPr>
      </p:pic>
      <p:sp>
        <p:nvSpPr>
          <p:cNvPr id="77" name="Google Shape;77;p26"/>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2000">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78" name="Google Shape;78;p26"/>
          <p:cNvSpPr txBox="1"/>
          <p:nvPr>
            <p:ph idx="2" type="body"/>
          </p:nvPr>
        </p:nvSpPr>
        <p:spPr>
          <a:xfrm>
            <a:off x="307600" y="4145050"/>
            <a:ext cx="2436000" cy="657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indent="-317500" lvl="1" marL="914400" algn="l">
              <a:lnSpc>
                <a:spcPct val="125000"/>
              </a:lnSpc>
              <a:spcBef>
                <a:spcPts val="0"/>
              </a:spcBef>
              <a:spcAft>
                <a:spcPts val="0"/>
              </a:spcAft>
              <a:buClr>
                <a:srgbClr val="FFFFFF"/>
              </a:buClr>
              <a:buSzPts val="1400"/>
              <a:buChar char="○"/>
              <a:defRPr>
                <a:solidFill>
                  <a:srgbClr val="FFFFFF"/>
                </a:solidFill>
              </a:defRPr>
            </a:lvl2pPr>
            <a:lvl3pPr indent="-317500" lvl="2" marL="1371600" algn="l">
              <a:lnSpc>
                <a:spcPct val="125000"/>
              </a:lnSpc>
              <a:spcBef>
                <a:spcPts val="0"/>
              </a:spcBef>
              <a:spcAft>
                <a:spcPts val="0"/>
              </a:spcAft>
              <a:buClr>
                <a:srgbClr val="FFFFFF"/>
              </a:buClr>
              <a:buSzPts val="1400"/>
              <a:buChar char="■"/>
              <a:defRPr>
                <a:solidFill>
                  <a:srgbClr val="FFFFFF"/>
                </a:solidFill>
              </a:defRPr>
            </a:lvl3pPr>
            <a:lvl4pPr indent="-317500" lvl="3" marL="1828800" algn="l">
              <a:lnSpc>
                <a:spcPct val="125000"/>
              </a:lnSpc>
              <a:spcBef>
                <a:spcPts val="0"/>
              </a:spcBef>
              <a:spcAft>
                <a:spcPts val="0"/>
              </a:spcAft>
              <a:buClr>
                <a:srgbClr val="FFFFFF"/>
              </a:buClr>
              <a:buSzPts val="1400"/>
              <a:buChar char="●"/>
              <a:defRPr>
                <a:solidFill>
                  <a:srgbClr val="FFFFFF"/>
                </a:solidFill>
              </a:defRPr>
            </a:lvl4pPr>
            <a:lvl5pPr indent="-317500" lvl="4" marL="2286000" algn="l">
              <a:lnSpc>
                <a:spcPct val="125000"/>
              </a:lnSpc>
              <a:spcBef>
                <a:spcPts val="0"/>
              </a:spcBef>
              <a:spcAft>
                <a:spcPts val="0"/>
              </a:spcAft>
              <a:buClr>
                <a:srgbClr val="FFFFFF"/>
              </a:buClr>
              <a:buSzPts val="1400"/>
              <a:buChar char="○"/>
              <a:defRPr>
                <a:solidFill>
                  <a:srgbClr val="FFFFFF"/>
                </a:solidFill>
              </a:defRPr>
            </a:lvl5pPr>
            <a:lvl6pPr indent="-317500" lvl="5" marL="2743200" algn="l">
              <a:lnSpc>
                <a:spcPct val="125000"/>
              </a:lnSpc>
              <a:spcBef>
                <a:spcPts val="0"/>
              </a:spcBef>
              <a:spcAft>
                <a:spcPts val="0"/>
              </a:spcAft>
              <a:buClr>
                <a:srgbClr val="FFFFFF"/>
              </a:buClr>
              <a:buSzPts val="1400"/>
              <a:buChar char="■"/>
              <a:defRPr>
                <a:solidFill>
                  <a:srgbClr val="FFFFFF"/>
                </a:solidFill>
              </a:defRPr>
            </a:lvl6pPr>
            <a:lvl7pPr indent="-317500" lvl="6" marL="3200400" algn="l">
              <a:lnSpc>
                <a:spcPct val="125000"/>
              </a:lnSpc>
              <a:spcBef>
                <a:spcPts val="0"/>
              </a:spcBef>
              <a:spcAft>
                <a:spcPts val="0"/>
              </a:spcAft>
              <a:buClr>
                <a:srgbClr val="FFFFFF"/>
              </a:buClr>
              <a:buSzPts val="1400"/>
              <a:buChar char="●"/>
              <a:defRPr>
                <a:solidFill>
                  <a:srgbClr val="FFFFFF"/>
                </a:solidFill>
              </a:defRPr>
            </a:lvl7pPr>
            <a:lvl8pPr indent="-317500" lvl="7" marL="3657600" algn="l">
              <a:lnSpc>
                <a:spcPct val="125000"/>
              </a:lnSpc>
              <a:spcBef>
                <a:spcPts val="0"/>
              </a:spcBef>
              <a:spcAft>
                <a:spcPts val="0"/>
              </a:spcAft>
              <a:buClr>
                <a:srgbClr val="FFFFFF"/>
              </a:buClr>
              <a:buSzPts val="1400"/>
              <a:buChar char="○"/>
              <a:defRPr>
                <a:solidFill>
                  <a:srgbClr val="FFFFFF"/>
                </a:solidFill>
              </a:defRPr>
            </a:lvl8pPr>
            <a:lvl9pPr indent="-317500" lvl="8" marL="4114800" algn="l">
              <a:lnSpc>
                <a:spcPct val="125000"/>
              </a:lnSpc>
              <a:spcBef>
                <a:spcPts val="0"/>
              </a:spcBef>
              <a:spcAft>
                <a:spcPts val="0"/>
              </a:spcAft>
              <a:buClr>
                <a:srgbClr val="FFFFFF"/>
              </a:buClr>
              <a:buSzPts val="1400"/>
              <a:buChar char="■"/>
              <a:defRPr>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04">
  <p:cSld name="TITLE_1_1_1">
    <p:bg>
      <p:bgPr>
        <a:solidFill>
          <a:srgbClr val="57068C"/>
        </a:solidFill>
      </p:bgPr>
    </p:bg>
    <p:spTree>
      <p:nvGrpSpPr>
        <p:cNvPr id="79" name="Shape 79"/>
        <p:cNvGrpSpPr/>
        <p:nvPr/>
      </p:nvGrpSpPr>
      <p:grpSpPr>
        <a:xfrm>
          <a:off x="0" y="0"/>
          <a:ext cx="0" cy="0"/>
          <a:chOff x="0" y="0"/>
          <a:chExt cx="0" cy="0"/>
        </a:xfrm>
      </p:grpSpPr>
      <p:pic>
        <p:nvPicPr>
          <p:cNvPr id="80" name="Google Shape;80;p27"/>
          <p:cNvPicPr preferRelativeResize="0"/>
          <p:nvPr/>
        </p:nvPicPr>
        <p:blipFill rotWithShape="1">
          <a:blip r:embed="rId2">
            <a:alphaModFix/>
          </a:blip>
          <a:srcRect b="0" l="0" r="0" t="0"/>
          <a:stretch/>
        </p:blipFill>
        <p:spPr>
          <a:xfrm>
            <a:off x="1" y="0"/>
            <a:ext cx="9144000" cy="5143497"/>
          </a:xfrm>
          <a:prstGeom prst="rect">
            <a:avLst/>
          </a:prstGeom>
          <a:noFill/>
          <a:ln>
            <a:noFill/>
          </a:ln>
        </p:spPr>
      </p:pic>
      <p:sp>
        <p:nvSpPr>
          <p:cNvPr id="81" name="Google Shape;81;p27"/>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200"/>
              <a:buNone/>
              <a:defRPr sz="76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p:txBody>
      </p:sp>
      <p:pic>
        <p:nvPicPr>
          <p:cNvPr descr="New York University logo" id="82" name="Google Shape;82;p27"/>
          <p:cNvPicPr preferRelativeResize="0"/>
          <p:nvPr/>
        </p:nvPicPr>
        <p:blipFill rotWithShape="1">
          <a:blip r:embed="rId3">
            <a:alphaModFix/>
          </a:blip>
          <a:srcRect b="0" l="0" r="0" t="0"/>
          <a:stretch/>
        </p:blipFill>
        <p:spPr>
          <a:xfrm>
            <a:off x="407175" y="427947"/>
            <a:ext cx="1049175" cy="356100"/>
          </a:xfrm>
          <a:prstGeom prst="rect">
            <a:avLst/>
          </a:prstGeom>
          <a:noFill/>
          <a:ln>
            <a:noFill/>
          </a:ln>
        </p:spPr>
      </p:pic>
      <p:sp>
        <p:nvSpPr>
          <p:cNvPr id="83" name="Google Shape;83;p27"/>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2000">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84" name="Google Shape;84;p27"/>
          <p:cNvSpPr txBox="1"/>
          <p:nvPr>
            <p:ph idx="2" type="body"/>
          </p:nvPr>
        </p:nvSpPr>
        <p:spPr>
          <a:xfrm>
            <a:off x="307600" y="4145050"/>
            <a:ext cx="2436000" cy="657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indent="-317500" lvl="1" marL="914400" algn="l">
              <a:lnSpc>
                <a:spcPct val="125000"/>
              </a:lnSpc>
              <a:spcBef>
                <a:spcPts val="0"/>
              </a:spcBef>
              <a:spcAft>
                <a:spcPts val="0"/>
              </a:spcAft>
              <a:buClr>
                <a:srgbClr val="FFFFFF"/>
              </a:buClr>
              <a:buSzPts val="1400"/>
              <a:buChar char="○"/>
              <a:defRPr>
                <a:solidFill>
                  <a:srgbClr val="FFFFFF"/>
                </a:solidFill>
              </a:defRPr>
            </a:lvl2pPr>
            <a:lvl3pPr indent="-317500" lvl="2" marL="1371600" algn="l">
              <a:lnSpc>
                <a:spcPct val="125000"/>
              </a:lnSpc>
              <a:spcBef>
                <a:spcPts val="0"/>
              </a:spcBef>
              <a:spcAft>
                <a:spcPts val="0"/>
              </a:spcAft>
              <a:buClr>
                <a:srgbClr val="FFFFFF"/>
              </a:buClr>
              <a:buSzPts val="1400"/>
              <a:buChar char="■"/>
              <a:defRPr>
                <a:solidFill>
                  <a:srgbClr val="FFFFFF"/>
                </a:solidFill>
              </a:defRPr>
            </a:lvl3pPr>
            <a:lvl4pPr indent="-317500" lvl="3" marL="1828800" algn="l">
              <a:lnSpc>
                <a:spcPct val="125000"/>
              </a:lnSpc>
              <a:spcBef>
                <a:spcPts val="0"/>
              </a:spcBef>
              <a:spcAft>
                <a:spcPts val="0"/>
              </a:spcAft>
              <a:buClr>
                <a:srgbClr val="FFFFFF"/>
              </a:buClr>
              <a:buSzPts val="1400"/>
              <a:buChar char="●"/>
              <a:defRPr>
                <a:solidFill>
                  <a:srgbClr val="FFFFFF"/>
                </a:solidFill>
              </a:defRPr>
            </a:lvl4pPr>
            <a:lvl5pPr indent="-317500" lvl="4" marL="2286000" algn="l">
              <a:lnSpc>
                <a:spcPct val="125000"/>
              </a:lnSpc>
              <a:spcBef>
                <a:spcPts val="0"/>
              </a:spcBef>
              <a:spcAft>
                <a:spcPts val="0"/>
              </a:spcAft>
              <a:buClr>
                <a:srgbClr val="FFFFFF"/>
              </a:buClr>
              <a:buSzPts val="1400"/>
              <a:buChar char="○"/>
              <a:defRPr>
                <a:solidFill>
                  <a:srgbClr val="FFFFFF"/>
                </a:solidFill>
              </a:defRPr>
            </a:lvl5pPr>
            <a:lvl6pPr indent="-317500" lvl="5" marL="2743200" algn="l">
              <a:lnSpc>
                <a:spcPct val="125000"/>
              </a:lnSpc>
              <a:spcBef>
                <a:spcPts val="0"/>
              </a:spcBef>
              <a:spcAft>
                <a:spcPts val="0"/>
              </a:spcAft>
              <a:buClr>
                <a:srgbClr val="FFFFFF"/>
              </a:buClr>
              <a:buSzPts val="1400"/>
              <a:buChar char="■"/>
              <a:defRPr>
                <a:solidFill>
                  <a:srgbClr val="FFFFFF"/>
                </a:solidFill>
              </a:defRPr>
            </a:lvl6pPr>
            <a:lvl7pPr indent="-317500" lvl="6" marL="3200400" algn="l">
              <a:lnSpc>
                <a:spcPct val="125000"/>
              </a:lnSpc>
              <a:spcBef>
                <a:spcPts val="0"/>
              </a:spcBef>
              <a:spcAft>
                <a:spcPts val="0"/>
              </a:spcAft>
              <a:buClr>
                <a:srgbClr val="FFFFFF"/>
              </a:buClr>
              <a:buSzPts val="1400"/>
              <a:buChar char="●"/>
              <a:defRPr>
                <a:solidFill>
                  <a:srgbClr val="FFFFFF"/>
                </a:solidFill>
              </a:defRPr>
            </a:lvl7pPr>
            <a:lvl8pPr indent="-317500" lvl="7" marL="3657600" algn="l">
              <a:lnSpc>
                <a:spcPct val="125000"/>
              </a:lnSpc>
              <a:spcBef>
                <a:spcPts val="0"/>
              </a:spcBef>
              <a:spcAft>
                <a:spcPts val="0"/>
              </a:spcAft>
              <a:buClr>
                <a:srgbClr val="FFFFFF"/>
              </a:buClr>
              <a:buSzPts val="1400"/>
              <a:buChar char="○"/>
              <a:defRPr>
                <a:solidFill>
                  <a:srgbClr val="FFFFFF"/>
                </a:solidFill>
              </a:defRPr>
            </a:lvl8pPr>
            <a:lvl9pPr indent="-317500" lvl="8" marL="4114800" algn="l">
              <a:lnSpc>
                <a:spcPct val="125000"/>
              </a:lnSpc>
              <a:spcBef>
                <a:spcPts val="0"/>
              </a:spcBef>
              <a:spcAft>
                <a:spcPts val="0"/>
              </a:spcAft>
              <a:buClr>
                <a:srgbClr val="FFFFFF"/>
              </a:buClr>
              <a:buSzPts val="1400"/>
              <a:buChar char="■"/>
              <a:defRPr>
                <a:solidFill>
                  <a:srgbClr val="FFFFFF"/>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05">
  <p:cSld name="TITLE_1_1_1_1">
    <p:bg>
      <p:bgPr>
        <a:solidFill>
          <a:srgbClr val="57068C"/>
        </a:solidFill>
      </p:bgPr>
    </p:bg>
    <p:spTree>
      <p:nvGrpSpPr>
        <p:cNvPr id="85" name="Shape 85"/>
        <p:cNvGrpSpPr/>
        <p:nvPr/>
      </p:nvGrpSpPr>
      <p:grpSpPr>
        <a:xfrm>
          <a:off x="0" y="0"/>
          <a:ext cx="0" cy="0"/>
          <a:chOff x="0" y="0"/>
          <a:chExt cx="0" cy="0"/>
        </a:xfrm>
      </p:grpSpPr>
      <p:pic>
        <p:nvPicPr>
          <p:cNvPr id="86" name="Google Shape;86;p28"/>
          <p:cNvPicPr preferRelativeResize="0"/>
          <p:nvPr/>
        </p:nvPicPr>
        <p:blipFill rotWithShape="1">
          <a:blip r:embed="rId2">
            <a:alphaModFix/>
          </a:blip>
          <a:srcRect b="0" l="0" r="0" t="0"/>
          <a:stretch/>
        </p:blipFill>
        <p:spPr>
          <a:xfrm>
            <a:off x="1" y="0"/>
            <a:ext cx="9144000" cy="5143497"/>
          </a:xfrm>
          <a:prstGeom prst="rect">
            <a:avLst/>
          </a:prstGeom>
          <a:noFill/>
          <a:ln>
            <a:noFill/>
          </a:ln>
        </p:spPr>
      </p:pic>
      <p:sp>
        <p:nvSpPr>
          <p:cNvPr id="87" name="Google Shape;87;p28"/>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200"/>
              <a:buNone/>
              <a:defRPr sz="76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p:txBody>
      </p:sp>
      <p:pic>
        <p:nvPicPr>
          <p:cNvPr descr="New York University logo" id="88" name="Google Shape;88;p28"/>
          <p:cNvPicPr preferRelativeResize="0"/>
          <p:nvPr/>
        </p:nvPicPr>
        <p:blipFill rotWithShape="1">
          <a:blip r:embed="rId3">
            <a:alphaModFix/>
          </a:blip>
          <a:srcRect b="0" l="0" r="0" t="0"/>
          <a:stretch/>
        </p:blipFill>
        <p:spPr>
          <a:xfrm>
            <a:off x="407175" y="427947"/>
            <a:ext cx="1049175" cy="356100"/>
          </a:xfrm>
          <a:prstGeom prst="rect">
            <a:avLst/>
          </a:prstGeom>
          <a:noFill/>
          <a:ln>
            <a:noFill/>
          </a:ln>
        </p:spPr>
      </p:pic>
      <p:sp>
        <p:nvSpPr>
          <p:cNvPr id="89" name="Google Shape;89;p28"/>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2000">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90" name="Google Shape;90;p28"/>
          <p:cNvSpPr txBox="1"/>
          <p:nvPr>
            <p:ph idx="2" type="body"/>
          </p:nvPr>
        </p:nvSpPr>
        <p:spPr>
          <a:xfrm>
            <a:off x="307600" y="4145050"/>
            <a:ext cx="2436000" cy="657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indent="-317500" lvl="1" marL="914400" algn="l">
              <a:lnSpc>
                <a:spcPct val="125000"/>
              </a:lnSpc>
              <a:spcBef>
                <a:spcPts val="0"/>
              </a:spcBef>
              <a:spcAft>
                <a:spcPts val="0"/>
              </a:spcAft>
              <a:buClr>
                <a:srgbClr val="FFFFFF"/>
              </a:buClr>
              <a:buSzPts val="1400"/>
              <a:buChar char="○"/>
              <a:defRPr>
                <a:solidFill>
                  <a:srgbClr val="FFFFFF"/>
                </a:solidFill>
              </a:defRPr>
            </a:lvl2pPr>
            <a:lvl3pPr indent="-317500" lvl="2" marL="1371600" algn="l">
              <a:lnSpc>
                <a:spcPct val="125000"/>
              </a:lnSpc>
              <a:spcBef>
                <a:spcPts val="0"/>
              </a:spcBef>
              <a:spcAft>
                <a:spcPts val="0"/>
              </a:spcAft>
              <a:buClr>
                <a:srgbClr val="FFFFFF"/>
              </a:buClr>
              <a:buSzPts val="1400"/>
              <a:buChar char="■"/>
              <a:defRPr>
                <a:solidFill>
                  <a:srgbClr val="FFFFFF"/>
                </a:solidFill>
              </a:defRPr>
            </a:lvl3pPr>
            <a:lvl4pPr indent="-317500" lvl="3" marL="1828800" algn="l">
              <a:lnSpc>
                <a:spcPct val="125000"/>
              </a:lnSpc>
              <a:spcBef>
                <a:spcPts val="0"/>
              </a:spcBef>
              <a:spcAft>
                <a:spcPts val="0"/>
              </a:spcAft>
              <a:buClr>
                <a:srgbClr val="FFFFFF"/>
              </a:buClr>
              <a:buSzPts val="1400"/>
              <a:buChar char="●"/>
              <a:defRPr>
                <a:solidFill>
                  <a:srgbClr val="FFFFFF"/>
                </a:solidFill>
              </a:defRPr>
            </a:lvl4pPr>
            <a:lvl5pPr indent="-317500" lvl="4" marL="2286000" algn="l">
              <a:lnSpc>
                <a:spcPct val="125000"/>
              </a:lnSpc>
              <a:spcBef>
                <a:spcPts val="0"/>
              </a:spcBef>
              <a:spcAft>
                <a:spcPts val="0"/>
              </a:spcAft>
              <a:buClr>
                <a:srgbClr val="FFFFFF"/>
              </a:buClr>
              <a:buSzPts val="1400"/>
              <a:buChar char="○"/>
              <a:defRPr>
                <a:solidFill>
                  <a:srgbClr val="FFFFFF"/>
                </a:solidFill>
              </a:defRPr>
            </a:lvl5pPr>
            <a:lvl6pPr indent="-317500" lvl="5" marL="2743200" algn="l">
              <a:lnSpc>
                <a:spcPct val="125000"/>
              </a:lnSpc>
              <a:spcBef>
                <a:spcPts val="0"/>
              </a:spcBef>
              <a:spcAft>
                <a:spcPts val="0"/>
              </a:spcAft>
              <a:buClr>
                <a:srgbClr val="FFFFFF"/>
              </a:buClr>
              <a:buSzPts val="1400"/>
              <a:buChar char="■"/>
              <a:defRPr>
                <a:solidFill>
                  <a:srgbClr val="FFFFFF"/>
                </a:solidFill>
              </a:defRPr>
            </a:lvl6pPr>
            <a:lvl7pPr indent="-317500" lvl="6" marL="3200400" algn="l">
              <a:lnSpc>
                <a:spcPct val="125000"/>
              </a:lnSpc>
              <a:spcBef>
                <a:spcPts val="0"/>
              </a:spcBef>
              <a:spcAft>
                <a:spcPts val="0"/>
              </a:spcAft>
              <a:buClr>
                <a:srgbClr val="FFFFFF"/>
              </a:buClr>
              <a:buSzPts val="1400"/>
              <a:buChar char="●"/>
              <a:defRPr>
                <a:solidFill>
                  <a:srgbClr val="FFFFFF"/>
                </a:solidFill>
              </a:defRPr>
            </a:lvl7pPr>
            <a:lvl8pPr indent="-317500" lvl="7" marL="3657600" algn="l">
              <a:lnSpc>
                <a:spcPct val="125000"/>
              </a:lnSpc>
              <a:spcBef>
                <a:spcPts val="0"/>
              </a:spcBef>
              <a:spcAft>
                <a:spcPts val="0"/>
              </a:spcAft>
              <a:buClr>
                <a:srgbClr val="FFFFFF"/>
              </a:buClr>
              <a:buSzPts val="1400"/>
              <a:buChar char="○"/>
              <a:defRPr>
                <a:solidFill>
                  <a:srgbClr val="FFFFFF"/>
                </a:solidFill>
              </a:defRPr>
            </a:lvl8pPr>
            <a:lvl9pPr indent="-317500" lvl="8" marL="4114800" algn="l">
              <a:lnSpc>
                <a:spcPct val="125000"/>
              </a:lnSpc>
              <a:spcBef>
                <a:spcPts val="0"/>
              </a:spcBef>
              <a:spcAft>
                <a:spcPts val="0"/>
              </a:spcAft>
              <a:buClr>
                <a:srgbClr val="FFFFFF"/>
              </a:buClr>
              <a:buSzPts val="1400"/>
              <a:buChar char="■"/>
              <a:defRPr>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sp>
        <p:nvSpPr>
          <p:cNvPr descr=" " id="92" name="Google Shape;92;p29"/>
          <p:cNvSpPr/>
          <p:nvPr/>
        </p:nvSpPr>
        <p:spPr>
          <a:xfrm>
            <a:off x="4572000" y="-125"/>
            <a:ext cx="4572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9"/>
          <p:cNvSpPr txBox="1"/>
          <p:nvPr>
            <p:ph type="title"/>
          </p:nvPr>
        </p:nvSpPr>
        <p:spPr>
          <a:xfrm>
            <a:off x="294375" y="1233175"/>
            <a:ext cx="4079100" cy="1482300"/>
          </a:xfrm>
          <a:prstGeom prst="rect">
            <a:avLst/>
          </a:prstGeom>
          <a:noFill/>
          <a:ln>
            <a:noFill/>
          </a:ln>
        </p:spPr>
        <p:txBody>
          <a:bodyPr anchorCtr="0" anchor="b" bIns="91425" lIns="91425" spcFirstLastPara="1" rIns="91425" wrap="square" tIns="91425">
            <a:noAutofit/>
          </a:bodyPr>
          <a:lstStyle>
            <a:lvl1pPr lvl="0" algn="l">
              <a:lnSpc>
                <a:spcPct val="85000"/>
              </a:lnSpc>
              <a:spcBef>
                <a:spcPts val="0"/>
              </a:spcBef>
              <a:spcAft>
                <a:spcPts val="0"/>
              </a:spcAft>
              <a:buClr>
                <a:srgbClr val="57068C"/>
              </a:buClr>
              <a:buSzPts val="3600"/>
              <a:buFont typeface="Montserrat Black"/>
              <a:buNone/>
              <a:defRPr sz="3600">
                <a:solidFill>
                  <a:srgbClr val="57068C"/>
                </a:solidFill>
                <a:latin typeface="Montserrat Black"/>
                <a:ea typeface="Montserrat Black"/>
                <a:cs typeface="Montserrat Black"/>
                <a:sym typeface="Montserrat Black"/>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94" name="Google Shape;94;p29"/>
          <p:cNvSpPr txBox="1"/>
          <p:nvPr>
            <p:ph idx="1" type="subTitle"/>
          </p:nvPr>
        </p:nvSpPr>
        <p:spPr>
          <a:xfrm>
            <a:off x="294375" y="2803075"/>
            <a:ext cx="3955800" cy="1235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9A6ABA"/>
              </a:buClr>
              <a:buSzPts val="1800"/>
              <a:buNone/>
              <a:defRPr>
                <a:solidFill>
                  <a:srgbClr val="9A6ABA"/>
                </a:solidFill>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95" name="Google Shape;95;p29"/>
          <p:cNvSpPr txBox="1"/>
          <p:nvPr>
            <p:ph idx="2" type="body"/>
          </p:nvPr>
        </p:nvSpPr>
        <p:spPr>
          <a:xfrm>
            <a:off x="4939500" y="724075"/>
            <a:ext cx="3837000" cy="35517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pic>
        <p:nvPicPr>
          <p:cNvPr descr=" " id="96" name="Google Shape;96;p29"/>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97" name="Google Shape;97;p29"/>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dk1"/>
        </a:solidFill>
      </p:bgPr>
    </p:bg>
    <p:spTree>
      <p:nvGrpSpPr>
        <p:cNvPr id="98" name="Shape 98"/>
        <p:cNvGrpSpPr/>
        <p:nvPr/>
      </p:nvGrpSpPr>
      <p:grpSpPr>
        <a:xfrm>
          <a:off x="0" y="0"/>
          <a:ext cx="0" cy="0"/>
          <a:chOff x="0" y="0"/>
          <a:chExt cx="0" cy="0"/>
        </a:xfrm>
      </p:grpSpPr>
      <p:pic>
        <p:nvPicPr>
          <p:cNvPr id="99" name="Google Shape;99;p30"/>
          <p:cNvPicPr preferRelativeResize="0"/>
          <p:nvPr/>
        </p:nvPicPr>
        <p:blipFill rotWithShape="1">
          <a:blip r:embed="rId2">
            <a:alphaModFix/>
          </a:blip>
          <a:srcRect b="0" l="0" r="0" t="0"/>
          <a:stretch/>
        </p:blipFill>
        <p:spPr>
          <a:xfrm>
            <a:off x="1" y="0"/>
            <a:ext cx="9144000" cy="5143497"/>
          </a:xfrm>
          <a:prstGeom prst="rect">
            <a:avLst/>
          </a:prstGeom>
          <a:noFill/>
          <a:ln>
            <a:noFill/>
          </a:ln>
        </p:spPr>
      </p:pic>
      <p:pic>
        <p:nvPicPr>
          <p:cNvPr id="100" name="Google Shape;100;p30"/>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101" name="Google Shape;101;p30"/>
          <p:cNvSpPr txBox="1"/>
          <p:nvPr>
            <p:ph type="title"/>
          </p:nvPr>
        </p:nvSpPr>
        <p:spPr>
          <a:xfrm>
            <a:off x="1101125" y="936450"/>
            <a:ext cx="6947400" cy="300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200"/>
              <a:buNone/>
              <a:defRPr>
                <a:solidFill>
                  <a:srgbClr val="FFFFFF"/>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102" name="Google Shape;102;p30"/>
          <p:cNvSpPr txBox="1"/>
          <p:nvPr/>
        </p:nvSpPr>
        <p:spPr>
          <a:xfrm>
            <a:off x="4313700" y="391050"/>
            <a:ext cx="522300" cy="71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0" i="0" lang="en" sz="4200" u="none" cap="none" strike="noStrike">
                <a:solidFill>
                  <a:schemeClr val="accent3"/>
                </a:solidFill>
                <a:latin typeface="Montserrat Black"/>
                <a:ea typeface="Montserrat Black"/>
                <a:cs typeface="Montserrat Black"/>
                <a:sym typeface="Montserrat Black"/>
              </a:rPr>
              <a:t>“</a:t>
            </a:r>
            <a:endParaRPr b="0" i="0" sz="4200" u="none" cap="none" strike="noStrike">
              <a:solidFill>
                <a:schemeClr val="accent3"/>
              </a:solidFill>
              <a:latin typeface="Montserrat Black"/>
              <a:ea typeface="Montserrat Black"/>
              <a:cs typeface="Montserrat Black"/>
              <a:sym typeface="Montserrat Black"/>
            </a:endParaRPr>
          </a:p>
        </p:txBody>
      </p:sp>
      <p:cxnSp>
        <p:nvCxnSpPr>
          <p:cNvPr id="103" name="Google Shape;103;p30"/>
          <p:cNvCxnSpPr/>
          <p:nvPr/>
        </p:nvCxnSpPr>
        <p:spPr>
          <a:xfrm>
            <a:off x="4314143" y="4230331"/>
            <a:ext cx="521400" cy="0"/>
          </a:xfrm>
          <a:prstGeom prst="straightConnector1">
            <a:avLst/>
          </a:prstGeom>
          <a:noFill/>
          <a:ln cap="flat" cmpd="sng" w="76200">
            <a:solidFill>
              <a:srgbClr val="8900E1"/>
            </a:solidFill>
            <a:prstDash val="solid"/>
            <a:round/>
            <a:headEnd len="sm" w="sm" type="none"/>
            <a:tailEnd len="sm" w="sm" type="none"/>
          </a:ln>
        </p:spPr>
      </p:cxnSp>
      <p:sp>
        <p:nvSpPr>
          <p:cNvPr id="104" name="Google Shape;104;p30"/>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FFFFFF"/>
                </a:solidFill>
                <a:latin typeface="Montserrat"/>
                <a:ea typeface="Montserrat"/>
                <a:cs typeface="Montserrat"/>
                <a:sym typeface="Montserrat"/>
              </a:rPr>
              <a:t>‹#›</a:t>
            </a:fld>
            <a:endParaRPr b="1" i="0" sz="700" u="none" cap="none" strike="noStrike">
              <a:solidFill>
                <a:srgbClr val="FFFFFF"/>
              </a:solidFill>
              <a:latin typeface="Montserrat"/>
              <a:ea typeface="Montserrat"/>
              <a:cs typeface="Montserrat"/>
              <a:sym typeface="Montserra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_1">
    <p:bg>
      <p:bgPr>
        <a:solidFill>
          <a:schemeClr val="dk1"/>
        </a:solidFill>
      </p:bgPr>
    </p:bg>
    <p:spTree>
      <p:nvGrpSpPr>
        <p:cNvPr id="105" name="Shape 105"/>
        <p:cNvGrpSpPr/>
        <p:nvPr/>
      </p:nvGrpSpPr>
      <p:grpSpPr>
        <a:xfrm>
          <a:off x="0" y="0"/>
          <a:ext cx="0" cy="0"/>
          <a:chOff x="0" y="0"/>
          <a:chExt cx="0" cy="0"/>
        </a:xfrm>
      </p:grpSpPr>
      <p:pic>
        <p:nvPicPr>
          <p:cNvPr id="106" name="Google Shape;106;p31"/>
          <p:cNvPicPr preferRelativeResize="0"/>
          <p:nvPr/>
        </p:nvPicPr>
        <p:blipFill rotWithShape="1">
          <a:blip r:embed="rId2">
            <a:alphaModFix/>
          </a:blip>
          <a:srcRect b="0" l="0" r="0" t="0"/>
          <a:stretch/>
        </p:blipFill>
        <p:spPr>
          <a:xfrm>
            <a:off x="1" y="0"/>
            <a:ext cx="9144000" cy="5143497"/>
          </a:xfrm>
          <a:prstGeom prst="rect">
            <a:avLst/>
          </a:prstGeom>
          <a:noFill/>
          <a:ln>
            <a:noFill/>
          </a:ln>
        </p:spPr>
      </p:pic>
      <p:pic>
        <p:nvPicPr>
          <p:cNvPr id="107" name="Google Shape;107;p31"/>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108" name="Google Shape;108;p31"/>
          <p:cNvSpPr txBox="1"/>
          <p:nvPr>
            <p:ph type="title"/>
          </p:nvPr>
        </p:nvSpPr>
        <p:spPr>
          <a:xfrm>
            <a:off x="1101125" y="936450"/>
            <a:ext cx="6947400" cy="300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200"/>
              <a:buNone/>
              <a:defRPr>
                <a:solidFill>
                  <a:srgbClr val="FFFFFF"/>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109" name="Google Shape;109;p31"/>
          <p:cNvSpPr txBox="1"/>
          <p:nvPr/>
        </p:nvSpPr>
        <p:spPr>
          <a:xfrm>
            <a:off x="4313700" y="391050"/>
            <a:ext cx="522300" cy="71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0" i="0" lang="en" sz="4200" u="none" cap="none" strike="noStrike">
                <a:solidFill>
                  <a:schemeClr val="accent3"/>
                </a:solidFill>
                <a:latin typeface="Montserrat Black"/>
                <a:ea typeface="Montserrat Black"/>
                <a:cs typeface="Montserrat Black"/>
                <a:sym typeface="Montserrat Black"/>
              </a:rPr>
              <a:t>“</a:t>
            </a:r>
            <a:endParaRPr b="0" i="0" sz="4200" u="none" cap="none" strike="noStrike">
              <a:solidFill>
                <a:schemeClr val="accent3"/>
              </a:solidFill>
              <a:latin typeface="Montserrat Black"/>
              <a:ea typeface="Montserrat Black"/>
              <a:cs typeface="Montserrat Black"/>
              <a:sym typeface="Montserrat Black"/>
            </a:endParaRPr>
          </a:p>
        </p:txBody>
      </p:sp>
      <p:cxnSp>
        <p:nvCxnSpPr>
          <p:cNvPr id="110" name="Google Shape;110;p31"/>
          <p:cNvCxnSpPr/>
          <p:nvPr/>
        </p:nvCxnSpPr>
        <p:spPr>
          <a:xfrm>
            <a:off x="4314143" y="4230331"/>
            <a:ext cx="521400" cy="0"/>
          </a:xfrm>
          <a:prstGeom prst="straightConnector1">
            <a:avLst/>
          </a:prstGeom>
          <a:noFill/>
          <a:ln cap="flat" cmpd="sng" w="76200">
            <a:solidFill>
              <a:srgbClr val="8900E1"/>
            </a:solidFill>
            <a:prstDash val="solid"/>
            <a:round/>
            <a:headEnd len="sm" w="sm" type="none"/>
            <a:tailEnd len="sm" w="sm" type="none"/>
          </a:ln>
        </p:spPr>
      </p:cxnSp>
      <p:sp>
        <p:nvSpPr>
          <p:cNvPr id="111" name="Google Shape;111;p31"/>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FFFFFF"/>
                </a:solidFill>
                <a:latin typeface="Montserrat"/>
                <a:ea typeface="Montserrat"/>
                <a:cs typeface="Montserrat"/>
                <a:sym typeface="Montserrat"/>
              </a:rPr>
              <a:t>‹#›</a:t>
            </a:fld>
            <a:endParaRPr b="1" i="0" sz="700" u="none" cap="none" strike="noStrike">
              <a:solidFill>
                <a:srgbClr val="FFFFFF"/>
              </a:solidFill>
              <a:latin typeface="Montserrat"/>
              <a:ea typeface="Montserrat"/>
              <a:cs typeface="Montserrat"/>
              <a:sym typeface="Montserra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folio" type="blank">
  <p:cSld name="BLANK">
    <p:spTree>
      <p:nvGrpSpPr>
        <p:cNvPr id="112" name="Shape 112"/>
        <p:cNvGrpSpPr/>
        <p:nvPr/>
      </p:nvGrpSpPr>
      <p:grpSpPr>
        <a:xfrm>
          <a:off x="0" y="0"/>
          <a:ext cx="0" cy="0"/>
          <a:chOff x="0" y="0"/>
          <a:chExt cx="0" cy="0"/>
        </a:xfrm>
      </p:grpSpPr>
      <p:pic>
        <p:nvPicPr>
          <p:cNvPr descr=" " id="113" name="Google Shape;113;p32"/>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114" name="Google Shape;114;p32"/>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115" name="Shape 11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57068C"/>
        </a:solidFill>
      </p:bgPr>
    </p:bg>
    <p:spTree>
      <p:nvGrpSpPr>
        <p:cNvPr id="14" name="Shape 14"/>
        <p:cNvGrpSpPr/>
        <p:nvPr/>
      </p:nvGrpSpPr>
      <p:grpSpPr>
        <a:xfrm>
          <a:off x="0" y="0"/>
          <a:ext cx="0" cy="0"/>
          <a:chOff x="0" y="0"/>
          <a:chExt cx="0" cy="0"/>
        </a:xfrm>
      </p:grpSpPr>
      <p:pic>
        <p:nvPicPr>
          <p:cNvPr id="15" name="Google Shape;15;p16"/>
          <p:cNvPicPr preferRelativeResize="0"/>
          <p:nvPr/>
        </p:nvPicPr>
        <p:blipFill rotWithShape="1">
          <a:blip r:embed="rId2">
            <a:alphaModFix/>
          </a:blip>
          <a:srcRect b="0" l="0" r="0" t="0"/>
          <a:stretch/>
        </p:blipFill>
        <p:spPr>
          <a:xfrm>
            <a:off x="0" y="0"/>
            <a:ext cx="9143997" cy="5143487"/>
          </a:xfrm>
          <a:prstGeom prst="rect">
            <a:avLst/>
          </a:prstGeom>
          <a:noFill/>
          <a:ln>
            <a:noFill/>
          </a:ln>
        </p:spPr>
      </p:pic>
      <p:cxnSp>
        <p:nvCxnSpPr>
          <p:cNvPr descr=" " id="16" name="Google Shape;16;p16"/>
          <p:cNvCxnSpPr/>
          <p:nvPr/>
        </p:nvCxnSpPr>
        <p:spPr>
          <a:xfrm>
            <a:off x="407168" y="2618527"/>
            <a:ext cx="521400" cy="0"/>
          </a:xfrm>
          <a:prstGeom prst="straightConnector1">
            <a:avLst/>
          </a:prstGeom>
          <a:noFill/>
          <a:ln cap="flat" cmpd="sng" w="76200">
            <a:solidFill>
              <a:srgbClr val="8900E1"/>
            </a:solidFill>
            <a:prstDash val="solid"/>
            <a:round/>
            <a:headEnd len="sm" w="sm" type="none"/>
            <a:tailEnd len="sm" w="sm" type="none"/>
          </a:ln>
        </p:spPr>
      </p:cxnSp>
      <p:pic>
        <p:nvPicPr>
          <p:cNvPr descr=" " id="17" name="Google Shape;17;p16"/>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18" name="Google Shape;18;p16"/>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4200"/>
              <a:buNone/>
              <a:defRPr sz="68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19" name="Google Shape;19;p16"/>
          <p:cNvSpPr txBox="1"/>
          <p:nvPr>
            <p:ph idx="1" type="subTitle"/>
          </p:nvPr>
        </p:nvSpPr>
        <p:spPr>
          <a:xfrm>
            <a:off x="316950" y="2938025"/>
            <a:ext cx="4031700" cy="475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a:solidFill>
                  <a:schemeClr val="lt1"/>
                </a:solidFill>
              </a:defRPr>
            </a:lvl1pPr>
            <a:lvl2pPr lvl="1" algn="l">
              <a:lnSpc>
                <a:spcPct val="115000"/>
              </a:lnSpc>
              <a:spcBef>
                <a:spcPts val="1600"/>
              </a:spcBef>
              <a:spcAft>
                <a:spcPts val="0"/>
              </a:spcAft>
              <a:buSzPts val="1400"/>
              <a:buNone/>
              <a:defRPr>
                <a:solidFill>
                  <a:schemeClr val="lt1"/>
                </a:solidFill>
              </a:defRPr>
            </a:lvl2pPr>
            <a:lvl3pPr lvl="2" algn="l">
              <a:lnSpc>
                <a:spcPct val="115000"/>
              </a:lnSpc>
              <a:spcBef>
                <a:spcPts val="1600"/>
              </a:spcBef>
              <a:spcAft>
                <a:spcPts val="0"/>
              </a:spcAft>
              <a:buSzPts val="1400"/>
              <a:buNone/>
              <a:defRPr>
                <a:solidFill>
                  <a:schemeClr val="lt1"/>
                </a:solidFill>
              </a:defRPr>
            </a:lvl3pPr>
            <a:lvl4pPr lvl="3" algn="l">
              <a:lnSpc>
                <a:spcPct val="115000"/>
              </a:lnSpc>
              <a:spcBef>
                <a:spcPts val="1600"/>
              </a:spcBef>
              <a:spcAft>
                <a:spcPts val="0"/>
              </a:spcAft>
              <a:buSzPts val="1400"/>
              <a:buNone/>
              <a:defRPr>
                <a:solidFill>
                  <a:schemeClr val="lt1"/>
                </a:solidFill>
              </a:defRPr>
            </a:lvl4pPr>
            <a:lvl5pPr lvl="4" algn="l">
              <a:lnSpc>
                <a:spcPct val="115000"/>
              </a:lnSpc>
              <a:spcBef>
                <a:spcPts val="1600"/>
              </a:spcBef>
              <a:spcAft>
                <a:spcPts val="0"/>
              </a:spcAft>
              <a:buSzPts val="1400"/>
              <a:buNone/>
              <a:defRPr>
                <a:solidFill>
                  <a:schemeClr val="lt1"/>
                </a:solidFill>
              </a:defRPr>
            </a:lvl5pPr>
            <a:lvl6pPr lvl="5" algn="l">
              <a:lnSpc>
                <a:spcPct val="115000"/>
              </a:lnSpc>
              <a:spcBef>
                <a:spcPts val="1600"/>
              </a:spcBef>
              <a:spcAft>
                <a:spcPts val="0"/>
              </a:spcAft>
              <a:buSzPts val="1400"/>
              <a:buNone/>
              <a:defRPr>
                <a:solidFill>
                  <a:schemeClr val="lt1"/>
                </a:solidFill>
              </a:defRPr>
            </a:lvl6pPr>
            <a:lvl7pPr lvl="6" algn="l">
              <a:lnSpc>
                <a:spcPct val="115000"/>
              </a:lnSpc>
              <a:spcBef>
                <a:spcPts val="1600"/>
              </a:spcBef>
              <a:spcAft>
                <a:spcPts val="0"/>
              </a:spcAft>
              <a:buSzPts val="1400"/>
              <a:buNone/>
              <a:defRPr>
                <a:solidFill>
                  <a:schemeClr val="lt1"/>
                </a:solidFill>
              </a:defRPr>
            </a:lvl7pPr>
            <a:lvl8pPr lvl="7" algn="l">
              <a:lnSpc>
                <a:spcPct val="115000"/>
              </a:lnSpc>
              <a:spcBef>
                <a:spcPts val="1600"/>
              </a:spcBef>
              <a:spcAft>
                <a:spcPts val="0"/>
              </a:spcAft>
              <a:buSzPts val="1400"/>
              <a:buNone/>
              <a:defRPr>
                <a:solidFill>
                  <a:schemeClr val="lt1"/>
                </a:solidFill>
              </a:defRPr>
            </a:lvl8pPr>
            <a:lvl9pPr lvl="8" algn="l">
              <a:lnSpc>
                <a:spcPct val="115000"/>
              </a:lnSpc>
              <a:spcBef>
                <a:spcPts val="1600"/>
              </a:spcBef>
              <a:spcAft>
                <a:spcPts val="1600"/>
              </a:spcAft>
              <a:buSzPts val="1400"/>
              <a:buNone/>
              <a:defRPr>
                <a:solidFill>
                  <a:schemeClr val="lt1"/>
                </a:solidFill>
              </a:defRPr>
            </a:lvl9pPr>
          </a:lstStyle>
          <a:p/>
        </p:txBody>
      </p:sp>
    </p:spTree>
  </p:cSld>
  <p:clrMapOvr>
    <a:masterClrMapping/>
  </p:clrMapOvr>
  <p:extLst>
    <p:ext uri="{DCECCB84-F9BA-43D5-87BE-67443E8EF086}">
      <p15:sldGuideLst>
        <p15:guide id="1" orient="horz" pos="288">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17"/>
          <p:cNvSpPr txBox="1"/>
          <p:nvPr>
            <p:ph type="title"/>
          </p:nvPr>
        </p:nvSpPr>
        <p:spPr>
          <a:xfrm>
            <a:off x="311700" y="1152475"/>
            <a:ext cx="3345900" cy="3199500"/>
          </a:xfrm>
          <a:prstGeom prst="rect">
            <a:avLst/>
          </a:prstGeom>
          <a:noFill/>
          <a:ln>
            <a:noFill/>
          </a:ln>
        </p:spPr>
        <p:txBody>
          <a:bodyPr anchorCtr="0" anchor="t" bIns="91425" lIns="91425" spcFirstLastPara="1" rIns="91425" wrap="square" tIns="91425">
            <a:noAutofit/>
          </a:bodyPr>
          <a:lstStyle>
            <a:lvl1pPr lvl="0" algn="r">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p:txBody>
      </p:sp>
      <p:sp>
        <p:nvSpPr>
          <p:cNvPr id="22" name="Google Shape;22;p17"/>
          <p:cNvSpPr txBox="1"/>
          <p:nvPr>
            <p:ph idx="1" type="body"/>
          </p:nvPr>
        </p:nvSpPr>
        <p:spPr>
          <a:xfrm>
            <a:off x="4114800" y="1175683"/>
            <a:ext cx="4192800" cy="3123300"/>
          </a:xfrm>
          <a:prstGeom prst="rect">
            <a:avLst/>
          </a:prstGeom>
          <a:noFill/>
          <a:ln>
            <a:noFill/>
          </a:ln>
        </p:spPr>
        <p:txBody>
          <a:bodyPr anchorCtr="0" anchor="t" bIns="91425" lIns="91425" spcFirstLastPara="1" rIns="91425" wrap="square" tIns="91425">
            <a:noAutofit/>
          </a:bodyPr>
          <a:lstStyle>
            <a:lvl1pPr indent="-317500" lvl="0" marL="457200" algn="l">
              <a:lnSpc>
                <a:spcPct val="125000"/>
              </a:lnSpc>
              <a:spcBef>
                <a:spcPts val="0"/>
              </a:spcBef>
              <a:spcAft>
                <a:spcPts val="0"/>
              </a:spcAft>
              <a:buSzPts val="1400"/>
              <a:buChar char="●"/>
              <a:defRPr sz="1400"/>
            </a:lvl1pPr>
            <a:lvl2pPr indent="-317500" lvl="1" marL="914400" algn="l">
              <a:lnSpc>
                <a:spcPct val="125000"/>
              </a:lnSpc>
              <a:spcBef>
                <a:spcPts val="1600"/>
              </a:spcBef>
              <a:spcAft>
                <a:spcPts val="0"/>
              </a:spcAft>
              <a:buSzPts val="1400"/>
              <a:buChar char="○"/>
              <a:defRPr/>
            </a:lvl2pPr>
            <a:lvl3pPr indent="-317500" lvl="2" marL="1371600" algn="l">
              <a:lnSpc>
                <a:spcPct val="125000"/>
              </a:lnSpc>
              <a:spcBef>
                <a:spcPts val="1600"/>
              </a:spcBef>
              <a:spcAft>
                <a:spcPts val="0"/>
              </a:spcAft>
              <a:buSzPts val="1400"/>
              <a:buChar char="■"/>
              <a:defRPr/>
            </a:lvl3pPr>
            <a:lvl4pPr indent="-317500" lvl="3" marL="1828800" algn="l">
              <a:lnSpc>
                <a:spcPct val="125000"/>
              </a:lnSpc>
              <a:spcBef>
                <a:spcPts val="1600"/>
              </a:spcBef>
              <a:spcAft>
                <a:spcPts val="0"/>
              </a:spcAft>
              <a:buSzPts val="1400"/>
              <a:buChar char="●"/>
              <a:defRPr/>
            </a:lvl4pPr>
            <a:lvl5pPr indent="-317500" lvl="4" marL="2286000" algn="l">
              <a:lnSpc>
                <a:spcPct val="125000"/>
              </a:lnSpc>
              <a:spcBef>
                <a:spcPts val="1600"/>
              </a:spcBef>
              <a:spcAft>
                <a:spcPts val="0"/>
              </a:spcAft>
              <a:buSzPts val="1400"/>
              <a:buChar char="○"/>
              <a:defRPr/>
            </a:lvl5pPr>
            <a:lvl6pPr indent="-317500" lvl="5" marL="2743200" algn="l">
              <a:lnSpc>
                <a:spcPct val="125000"/>
              </a:lnSpc>
              <a:spcBef>
                <a:spcPts val="1600"/>
              </a:spcBef>
              <a:spcAft>
                <a:spcPts val="0"/>
              </a:spcAft>
              <a:buSzPts val="1400"/>
              <a:buChar char="■"/>
              <a:defRPr/>
            </a:lvl6pPr>
            <a:lvl7pPr indent="-317500" lvl="6" marL="3200400" algn="l">
              <a:lnSpc>
                <a:spcPct val="125000"/>
              </a:lnSpc>
              <a:spcBef>
                <a:spcPts val="1600"/>
              </a:spcBef>
              <a:spcAft>
                <a:spcPts val="0"/>
              </a:spcAft>
              <a:buSzPts val="1400"/>
              <a:buChar char="●"/>
              <a:defRPr/>
            </a:lvl7pPr>
            <a:lvl8pPr indent="-317500" lvl="7" marL="3657600" algn="l">
              <a:lnSpc>
                <a:spcPct val="125000"/>
              </a:lnSpc>
              <a:spcBef>
                <a:spcPts val="1600"/>
              </a:spcBef>
              <a:spcAft>
                <a:spcPts val="0"/>
              </a:spcAft>
              <a:buSzPts val="1400"/>
              <a:buChar char="○"/>
              <a:defRPr/>
            </a:lvl8pPr>
            <a:lvl9pPr indent="-317500" lvl="8" marL="4114800" algn="l">
              <a:lnSpc>
                <a:spcPct val="125000"/>
              </a:lnSpc>
              <a:spcBef>
                <a:spcPts val="1600"/>
              </a:spcBef>
              <a:spcAft>
                <a:spcPts val="1600"/>
              </a:spcAft>
              <a:buSzPts val="1400"/>
              <a:buChar char="■"/>
              <a:defRPr/>
            </a:lvl9pPr>
          </a:lstStyle>
          <a:p/>
        </p:txBody>
      </p:sp>
      <p:sp>
        <p:nvSpPr>
          <p:cNvPr id="23" name="Google Shape;23;p17"/>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descr=" " id="24" name="Google Shape;24;p17"/>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pic>
        <p:nvPicPr>
          <p:cNvPr id="25" name="Google Shape;25;p17"/>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extLst>
    <p:ext uri="{DCECCB84-F9BA-43D5-87BE-67443E8EF086}">
      <p15:sldGuideLst>
        <p15:guide id="1" pos="2592">
          <p15:clr>
            <a:srgbClr val="FA7B17"/>
          </p15:clr>
        </p15:guide>
        <p15:guide id="2" pos="2304">
          <p15:clr>
            <a:srgbClr val="FA7B17"/>
          </p15:clr>
        </p15:guide>
        <p15:guide id="3" orient="horz" pos="720">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18"/>
          <p:cNvSpPr txBox="1"/>
          <p:nvPr>
            <p:ph type="title"/>
          </p:nvPr>
        </p:nvSpPr>
        <p:spPr>
          <a:xfrm>
            <a:off x="311700" y="445025"/>
            <a:ext cx="8424900" cy="1142400"/>
          </a:xfrm>
          <a:prstGeom prst="rect">
            <a:avLst/>
          </a:prstGeom>
          <a:noFill/>
          <a:ln>
            <a:noFill/>
          </a:ln>
        </p:spPr>
        <p:txBody>
          <a:bodyPr anchorCtr="0" anchor="t" bIns="91425" lIns="91425" spcFirstLastPara="1" rIns="91425" wrap="square" tIns="91425">
            <a:noAutofit/>
          </a:bodyPr>
          <a:lstStyle>
            <a:lvl1pPr lvl="0" algn="l">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p:txBody>
      </p:sp>
      <p:pic>
        <p:nvPicPr>
          <p:cNvPr descr=" " id="28" name="Google Shape;28;p18"/>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29" name="Google Shape;29;p18"/>
          <p:cNvSpPr txBox="1"/>
          <p:nvPr>
            <p:ph idx="1" type="body"/>
          </p:nvPr>
        </p:nvSpPr>
        <p:spPr>
          <a:xfrm>
            <a:off x="1376250" y="1828800"/>
            <a:ext cx="3330300" cy="24471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1600"/>
              </a:spcBef>
              <a:spcAft>
                <a:spcPts val="0"/>
              </a:spcAft>
              <a:buSzPts val="1200"/>
              <a:buChar char="○"/>
              <a:defRPr sz="1200"/>
            </a:lvl2pPr>
            <a:lvl3pPr indent="-304800" lvl="2" marL="1371600" algn="l">
              <a:lnSpc>
                <a:spcPct val="125000"/>
              </a:lnSpc>
              <a:spcBef>
                <a:spcPts val="1600"/>
              </a:spcBef>
              <a:spcAft>
                <a:spcPts val="0"/>
              </a:spcAft>
              <a:buSzPts val="1200"/>
              <a:buChar char="■"/>
              <a:defRPr sz="1200"/>
            </a:lvl3pPr>
            <a:lvl4pPr indent="-304800" lvl="3" marL="1828800" algn="l">
              <a:lnSpc>
                <a:spcPct val="125000"/>
              </a:lnSpc>
              <a:spcBef>
                <a:spcPts val="1600"/>
              </a:spcBef>
              <a:spcAft>
                <a:spcPts val="0"/>
              </a:spcAft>
              <a:buSzPts val="1200"/>
              <a:buChar char="●"/>
              <a:defRPr sz="1200"/>
            </a:lvl4pPr>
            <a:lvl5pPr indent="-304800" lvl="4" marL="2286000" algn="l">
              <a:lnSpc>
                <a:spcPct val="125000"/>
              </a:lnSpc>
              <a:spcBef>
                <a:spcPts val="1600"/>
              </a:spcBef>
              <a:spcAft>
                <a:spcPts val="0"/>
              </a:spcAft>
              <a:buSzPts val="1200"/>
              <a:buChar char="○"/>
              <a:defRPr sz="1200"/>
            </a:lvl5pPr>
            <a:lvl6pPr indent="-304800" lvl="5" marL="2743200" algn="l">
              <a:lnSpc>
                <a:spcPct val="125000"/>
              </a:lnSpc>
              <a:spcBef>
                <a:spcPts val="1600"/>
              </a:spcBef>
              <a:spcAft>
                <a:spcPts val="0"/>
              </a:spcAft>
              <a:buSzPts val="1200"/>
              <a:buChar char="■"/>
              <a:defRPr sz="1200"/>
            </a:lvl6pPr>
            <a:lvl7pPr indent="-304800" lvl="6" marL="3200400" algn="l">
              <a:lnSpc>
                <a:spcPct val="125000"/>
              </a:lnSpc>
              <a:spcBef>
                <a:spcPts val="1600"/>
              </a:spcBef>
              <a:spcAft>
                <a:spcPts val="0"/>
              </a:spcAft>
              <a:buSzPts val="1200"/>
              <a:buChar char="●"/>
              <a:defRPr sz="1200"/>
            </a:lvl7pPr>
            <a:lvl8pPr indent="-304800" lvl="7" marL="3657600" algn="l">
              <a:lnSpc>
                <a:spcPct val="125000"/>
              </a:lnSpc>
              <a:spcBef>
                <a:spcPts val="1600"/>
              </a:spcBef>
              <a:spcAft>
                <a:spcPts val="0"/>
              </a:spcAft>
              <a:buSzPts val="1200"/>
              <a:buChar char="○"/>
              <a:defRPr sz="1200"/>
            </a:lvl8pPr>
            <a:lvl9pPr indent="-304800" lvl="8" marL="4114800" algn="l">
              <a:lnSpc>
                <a:spcPct val="125000"/>
              </a:lnSpc>
              <a:spcBef>
                <a:spcPts val="1600"/>
              </a:spcBef>
              <a:spcAft>
                <a:spcPts val="1600"/>
              </a:spcAft>
              <a:buSzPts val="1200"/>
              <a:buChar char="■"/>
              <a:defRPr sz="1200"/>
            </a:lvl9pPr>
          </a:lstStyle>
          <a:p/>
        </p:txBody>
      </p:sp>
      <p:sp>
        <p:nvSpPr>
          <p:cNvPr id="30" name="Google Shape;30;p18"/>
          <p:cNvSpPr txBox="1"/>
          <p:nvPr>
            <p:ph idx="2" type="body"/>
          </p:nvPr>
        </p:nvSpPr>
        <p:spPr>
          <a:xfrm>
            <a:off x="5051175" y="1828800"/>
            <a:ext cx="3330300" cy="24471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1600"/>
              </a:spcBef>
              <a:spcAft>
                <a:spcPts val="0"/>
              </a:spcAft>
              <a:buSzPts val="1200"/>
              <a:buChar char="○"/>
              <a:defRPr sz="1200"/>
            </a:lvl2pPr>
            <a:lvl3pPr indent="-304800" lvl="2" marL="1371600" algn="l">
              <a:lnSpc>
                <a:spcPct val="125000"/>
              </a:lnSpc>
              <a:spcBef>
                <a:spcPts val="1600"/>
              </a:spcBef>
              <a:spcAft>
                <a:spcPts val="0"/>
              </a:spcAft>
              <a:buSzPts val="1200"/>
              <a:buChar char="■"/>
              <a:defRPr sz="1200"/>
            </a:lvl3pPr>
            <a:lvl4pPr indent="-304800" lvl="3" marL="1828800" algn="l">
              <a:lnSpc>
                <a:spcPct val="125000"/>
              </a:lnSpc>
              <a:spcBef>
                <a:spcPts val="1600"/>
              </a:spcBef>
              <a:spcAft>
                <a:spcPts val="0"/>
              </a:spcAft>
              <a:buSzPts val="1200"/>
              <a:buChar char="●"/>
              <a:defRPr sz="1200"/>
            </a:lvl4pPr>
            <a:lvl5pPr indent="-304800" lvl="4" marL="2286000" algn="l">
              <a:lnSpc>
                <a:spcPct val="125000"/>
              </a:lnSpc>
              <a:spcBef>
                <a:spcPts val="1600"/>
              </a:spcBef>
              <a:spcAft>
                <a:spcPts val="0"/>
              </a:spcAft>
              <a:buSzPts val="1200"/>
              <a:buChar char="○"/>
              <a:defRPr sz="1200"/>
            </a:lvl5pPr>
            <a:lvl6pPr indent="-304800" lvl="5" marL="2743200" algn="l">
              <a:lnSpc>
                <a:spcPct val="125000"/>
              </a:lnSpc>
              <a:spcBef>
                <a:spcPts val="1600"/>
              </a:spcBef>
              <a:spcAft>
                <a:spcPts val="0"/>
              </a:spcAft>
              <a:buSzPts val="1200"/>
              <a:buChar char="■"/>
              <a:defRPr sz="1200"/>
            </a:lvl6pPr>
            <a:lvl7pPr indent="-304800" lvl="6" marL="3200400" algn="l">
              <a:lnSpc>
                <a:spcPct val="125000"/>
              </a:lnSpc>
              <a:spcBef>
                <a:spcPts val="1600"/>
              </a:spcBef>
              <a:spcAft>
                <a:spcPts val="0"/>
              </a:spcAft>
              <a:buSzPts val="1200"/>
              <a:buChar char="●"/>
              <a:defRPr sz="1200"/>
            </a:lvl7pPr>
            <a:lvl8pPr indent="-304800" lvl="7" marL="3657600" algn="l">
              <a:lnSpc>
                <a:spcPct val="125000"/>
              </a:lnSpc>
              <a:spcBef>
                <a:spcPts val="1600"/>
              </a:spcBef>
              <a:spcAft>
                <a:spcPts val="0"/>
              </a:spcAft>
              <a:buSzPts val="1200"/>
              <a:buChar char="○"/>
              <a:defRPr sz="1200"/>
            </a:lvl8pPr>
            <a:lvl9pPr indent="-304800" lvl="8" marL="4114800" algn="l">
              <a:lnSpc>
                <a:spcPct val="125000"/>
              </a:lnSpc>
              <a:spcBef>
                <a:spcPts val="1600"/>
              </a:spcBef>
              <a:spcAft>
                <a:spcPts val="1600"/>
              </a:spcAft>
              <a:buSzPts val="1200"/>
              <a:buChar char="■"/>
              <a:defRPr sz="1200"/>
            </a:lvl9pPr>
          </a:lstStyle>
          <a:p/>
        </p:txBody>
      </p:sp>
      <p:sp>
        <p:nvSpPr>
          <p:cNvPr id="31" name="Google Shape;31;p18"/>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id="32" name="Google Shape;32;p18"/>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extLst>
    <p:ext uri="{DCECCB84-F9BA-43D5-87BE-67443E8EF086}">
      <p15:sldGuideLst>
        <p15:guide id="1" orient="horz" pos="1152">
          <p15:clr>
            <a:srgbClr val="FA7B17"/>
          </p15:clr>
        </p15:guide>
        <p15:guide id="2" pos="288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19"/>
          <p:cNvSpPr txBox="1"/>
          <p:nvPr>
            <p:ph type="title"/>
          </p:nvPr>
        </p:nvSpPr>
        <p:spPr>
          <a:xfrm>
            <a:off x="311700" y="445025"/>
            <a:ext cx="8424900" cy="572700"/>
          </a:xfrm>
          <a:prstGeom prst="rect">
            <a:avLst/>
          </a:prstGeom>
          <a:noFill/>
          <a:ln>
            <a:noFill/>
          </a:ln>
        </p:spPr>
        <p:txBody>
          <a:bodyPr anchorCtr="0" anchor="t" bIns="91425" lIns="91425" spcFirstLastPara="1" rIns="91425" wrap="square" tIns="91425">
            <a:noAutofit/>
          </a:bodyPr>
          <a:lstStyle>
            <a:lvl1pPr lvl="0" algn="l">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2pPr>
            <a:lvl3pPr lvl="2"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3pPr>
            <a:lvl4pPr lvl="3"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4pPr>
            <a:lvl5pPr lvl="4"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5pPr>
            <a:lvl6pPr lvl="5"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6pPr>
            <a:lvl7pPr lvl="6"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7pPr>
            <a:lvl8pPr lvl="7"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8pPr>
            <a:lvl9pPr lvl="8"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9pPr>
          </a:lstStyle>
          <a:p/>
        </p:txBody>
      </p:sp>
      <p:pic>
        <p:nvPicPr>
          <p:cNvPr descr=" " id="35" name="Google Shape;35;p19"/>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36" name="Google Shape;36;p19"/>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id="37" name="Google Shape;37;p19"/>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FFFFFF"/>
        </a:solidFill>
      </p:bgPr>
    </p:bg>
    <p:spTree>
      <p:nvGrpSpPr>
        <p:cNvPr id="38" name="Shape 38"/>
        <p:cNvGrpSpPr/>
        <p:nvPr/>
      </p:nvGrpSpPr>
      <p:grpSpPr>
        <a:xfrm>
          <a:off x="0" y="0"/>
          <a:ext cx="0" cy="0"/>
          <a:chOff x="0" y="0"/>
          <a:chExt cx="0" cy="0"/>
        </a:xfrm>
      </p:grpSpPr>
      <p:pic>
        <p:nvPicPr>
          <p:cNvPr id="39" name="Google Shape;39;p20"/>
          <p:cNvPicPr preferRelativeResize="0"/>
          <p:nvPr/>
        </p:nvPicPr>
        <p:blipFill rotWithShape="1">
          <a:blip r:embed="rId2">
            <a:alphaModFix/>
          </a:blip>
          <a:srcRect b="0" l="0" r="0" t="0"/>
          <a:stretch/>
        </p:blipFill>
        <p:spPr>
          <a:xfrm>
            <a:off x="0" y="0"/>
            <a:ext cx="9144003" cy="5143501"/>
          </a:xfrm>
          <a:prstGeom prst="rect">
            <a:avLst/>
          </a:prstGeom>
          <a:noFill/>
          <a:ln>
            <a:noFill/>
          </a:ln>
        </p:spPr>
      </p:pic>
      <p:sp>
        <p:nvSpPr>
          <p:cNvPr id="40" name="Google Shape;40;p20"/>
          <p:cNvSpPr txBox="1"/>
          <p:nvPr>
            <p:ph type="title"/>
          </p:nvPr>
        </p:nvSpPr>
        <p:spPr>
          <a:xfrm>
            <a:off x="407175" y="450150"/>
            <a:ext cx="8329500" cy="382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57068C"/>
              </a:buClr>
              <a:buSzPts val="6000"/>
              <a:buFont typeface="Montserrat Black"/>
              <a:buNone/>
              <a:defRPr sz="6000">
                <a:solidFill>
                  <a:srgbClr val="57068C"/>
                </a:solidFill>
                <a:latin typeface="Montserrat Black"/>
                <a:ea typeface="Montserrat Black"/>
                <a:cs typeface="Montserrat Black"/>
                <a:sym typeface="Montserrat Black"/>
              </a:defRPr>
            </a:lvl1pPr>
            <a:lvl2pPr lvl="1"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2pPr>
            <a:lvl3pPr lvl="2"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3pPr>
            <a:lvl4pPr lvl="3"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4pPr>
            <a:lvl5pPr lvl="4"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5pPr>
            <a:lvl6pPr lvl="5"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6pPr>
            <a:lvl7pPr lvl="6"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7pPr>
            <a:lvl8pPr lvl="7"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8pPr>
            <a:lvl9pPr lvl="8"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9pPr>
          </a:lstStyle>
          <a:p/>
        </p:txBody>
      </p:sp>
      <p:pic>
        <p:nvPicPr>
          <p:cNvPr descr=" " id="41" name="Google Shape;41;p20"/>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42" name="Google Shape;42;p20"/>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Tree>
  </p:cSld>
  <p:clrMapOvr>
    <a:masterClrMapping/>
  </p:clrMapOvr>
  <p:extLst>
    <p:ext uri="{DCECCB84-F9BA-43D5-87BE-67443E8EF086}">
      <p15:sldGuideLst>
        <p15:guide id="1" orient="horz" pos="288">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3" name="Shape 43"/>
        <p:cNvGrpSpPr/>
        <p:nvPr/>
      </p:nvGrpSpPr>
      <p:grpSpPr>
        <a:xfrm>
          <a:off x="0" y="0"/>
          <a:ext cx="0" cy="0"/>
          <a:chOff x="0" y="0"/>
          <a:chExt cx="0" cy="0"/>
        </a:xfrm>
      </p:grpSpPr>
      <p:sp>
        <p:nvSpPr>
          <p:cNvPr id="44" name="Google Shape;44;p21"/>
          <p:cNvSpPr txBox="1"/>
          <p:nvPr>
            <p:ph type="title"/>
          </p:nvPr>
        </p:nvSpPr>
        <p:spPr>
          <a:xfrm>
            <a:off x="311700" y="426408"/>
            <a:ext cx="4308300" cy="1059300"/>
          </a:xfrm>
          <a:prstGeom prst="rect">
            <a:avLst/>
          </a:prstGeom>
          <a:noFill/>
          <a:ln>
            <a:noFill/>
          </a:ln>
        </p:spPr>
        <p:txBody>
          <a:bodyPr anchorCtr="0" anchor="t" bIns="91425" lIns="91425" spcFirstLastPara="1" rIns="91425" wrap="square" tIns="91425">
            <a:noAutofit/>
          </a:bodyPr>
          <a:lstStyle>
            <a:lvl1pPr lvl="0" algn="l">
              <a:lnSpc>
                <a:spcPct val="85000"/>
              </a:lnSpc>
              <a:spcBef>
                <a:spcPts val="0"/>
              </a:spcBef>
              <a:spcAft>
                <a:spcPts val="0"/>
              </a:spcAft>
              <a:buClr>
                <a:srgbClr val="57068C"/>
              </a:buClr>
              <a:buSzPts val="3600"/>
              <a:buFont typeface="Montserrat Black"/>
              <a:buNone/>
              <a:defRPr sz="3600">
                <a:solidFill>
                  <a:srgbClr val="57068C"/>
                </a:solidFill>
                <a:latin typeface="Montserrat Black"/>
                <a:ea typeface="Montserrat Black"/>
                <a:cs typeface="Montserrat Black"/>
                <a:sym typeface="Montserrat Black"/>
              </a:defRPr>
            </a:lvl1pPr>
            <a:lvl2pPr lvl="1"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2pPr>
            <a:lvl3pPr lvl="2"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3pPr>
            <a:lvl4pPr lvl="3"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4pPr>
            <a:lvl5pPr lvl="4"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5pPr>
            <a:lvl6pPr lvl="5"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6pPr>
            <a:lvl7pPr lvl="6"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7pPr>
            <a:lvl8pPr lvl="7"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8pPr>
            <a:lvl9pPr lvl="8"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9pPr>
          </a:lstStyle>
          <a:p/>
        </p:txBody>
      </p:sp>
      <p:sp>
        <p:nvSpPr>
          <p:cNvPr id="45" name="Google Shape;45;p21"/>
          <p:cNvSpPr txBox="1"/>
          <p:nvPr>
            <p:ph idx="1" type="body"/>
          </p:nvPr>
        </p:nvSpPr>
        <p:spPr>
          <a:xfrm>
            <a:off x="311700" y="1646230"/>
            <a:ext cx="3350400" cy="24189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1600"/>
              </a:spcBef>
              <a:spcAft>
                <a:spcPts val="0"/>
              </a:spcAft>
              <a:buSzPts val="1200"/>
              <a:buChar char="○"/>
              <a:defRPr sz="1200"/>
            </a:lvl2pPr>
            <a:lvl3pPr indent="-304800" lvl="2" marL="1371600" algn="l">
              <a:lnSpc>
                <a:spcPct val="125000"/>
              </a:lnSpc>
              <a:spcBef>
                <a:spcPts val="1600"/>
              </a:spcBef>
              <a:spcAft>
                <a:spcPts val="0"/>
              </a:spcAft>
              <a:buSzPts val="1200"/>
              <a:buChar char="■"/>
              <a:defRPr sz="1200"/>
            </a:lvl3pPr>
            <a:lvl4pPr indent="-304800" lvl="3" marL="1828800" algn="l">
              <a:lnSpc>
                <a:spcPct val="125000"/>
              </a:lnSpc>
              <a:spcBef>
                <a:spcPts val="1600"/>
              </a:spcBef>
              <a:spcAft>
                <a:spcPts val="0"/>
              </a:spcAft>
              <a:buSzPts val="1200"/>
              <a:buChar char="●"/>
              <a:defRPr sz="1200"/>
            </a:lvl4pPr>
            <a:lvl5pPr indent="-304800" lvl="4" marL="2286000" algn="l">
              <a:lnSpc>
                <a:spcPct val="125000"/>
              </a:lnSpc>
              <a:spcBef>
                <a:spcPts val="1600"/>
              </a:spcBef>
              <a:spcAft>
                <a:spcPts val="0"/>
              </a:spcAft>
              <a:buSzPts val="1200"/>
              <a:buChar char="○"/>
              <a:defRPr sz="1200"/>
            </a:lvl5pPr>
            <a:lvl6pPr indent="-304800" lvl="5" marL="2743200" algn="l">
              <a:lnSpc>
                <a:spcPct val="125000"/>
              </a:lnSpc>
              <a:spcBef>
                <a:spcPts val="1600"/>
              </a:spcBef>
              <a:spcAft>
                <a:spcPts val="0"/>
              </a:spcAft>
              <a:buSzPts val="1200"/>
              <a:buChar char="■"/>
              <a:defRPr sz="1200"/>
            </a:lvl6pPr>
            <a:lvl7pPr indent="-304800" lvl="6" marL="3200400" algn="l">
              <a:lnSpc>
                <a:spcPct val="125000"/>
              </a:lnSpc>
              <a:spcBef>
                <a:spcPts val="1600"/>
              </a:spcBef>
              <a:spcAft>
                <a:spcPts val="0"/>
              </a:spcAft>
              <a:buSzPts val="1200"/>
              <a:buChar char="●"/>
              <a:defRPr sz="1200"/>
            </a:lvl7pPr>
            <a:lvl8pPr indent="-304800" lvl="7" marL="3657600" algn="l">
              <a:lnSpc>
                <a:spcPct val="125000"/>
              </a:lnSpc>
              <a:spcBef>
                <a:spcPts val="1600"/>
              </a:spcBef>
              <a:spcAft>
                <a:spcPts val="0"/>
              </a:spcAft>
              <a:buSzPts val="1200"/>
              <a:buChar char="○"/>
              <a:defRPr sz="1200"/>
            </a:lvl8pPr>
            <a:lvl9pPr indent="-304800" lvl="8" marL="4114800" algn="l">
              <a:lnSpc>
                <a:spcPct val="125000"/>
              </a:lnSpc>
              <a:spcBef>
                <a:spcPts val="1600"/>
              </a:spcBef>
              <a:spcAft>
                <a:spcPts val="1600"/>
              </a:spcAft>
              <a:buSzPts val="1200"/>
              <a:buChar char="■"/>
              <a:defRPr sz="1200"/>
            </a:lvl9pPr>
          </a:lstStyle>
          <a:p/>
        </p:txBody>
      </p:sp>
      <p:pic>
        <p:nvPicPr>
          <p:cNvPr descr=" " id="46" name="Google Shape;46;p21"/>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47" name="Google Shape;47;p21"/>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id="48" name="Google Shape;48;p21"/>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page image">
  <p:cSld name="CUSTOM">
    <p:spTree>
      <p:nvGrpSpPr>
        <p:cNvPr id="49" name="Shape 49"/>
        <p:cNvGrpSpPr/>
        <p:nvPr/>
      </p:nvGrpSpPr>
      <p:grpSpPr>
        <a:xfrm>
          <a:off x="0" y="0"/>
          <a:ext cx="0" cy="0"/>
          <a:chOff x="0" y="0"/>
          <a:chExt cx="0" cy="0"/>
        </a:xfrm>
      </p:grpSpPr>
      <p:pic>
        <p:nvPicPr>
          <p:cNvPr descr=" " id="50" name="Google Shape;50;p22"/>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51" name="Google Shape;51;p22"/>
          <p:cNvSpPr txBox="1"/>
          <p:nvPr>
            <p:ph type="title"/>
          </p:nvPr>
        </p:nvSpPr>
        <p:spPr>
          <a:xfrm>
            <a:off x="311700" y="445025"/>
            <a:ext cx="3803100" cy="1142400"/>
          </a:xfrm>
          <a:prstGeom prst="rect">
            <a:avLst/>
          </a:prstGeom>
          <a:noFill/>
          <a:ln>
            <a:noFill/>
          </a:ln>
        </p:spPr>
        <p:txBody>
          <a:bodyPr anchorCtr="0" anchor="t" bIns="91425" lIns="91425" spcFirstLastPara="1" rIns="91425" wrap="square" tIns="91425">
            <a:noAutofit/>
          </a:bodyPr>
          <a:lstStyle>
            <a:lvl1pPr lvl="0" algn="l">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p:txBody>
      </p:sp>
      <p:sp>
        <p:nvSpPr>
          <p:cNvPr id="52" name="Google Shape;52;p22"/>
          <p:cNvSpPr txBox="1"/>
          <p:nvPr>
            <p:ph idx="1" type="body"/>
          </p:nvPr>
        </p:nvSpPr>
        <p:spPr>
          <a:xfrm>
            <a:off x="311700" y="2750150"/>
            <a:ext cx="3466500" cy="1522500"/>
          </a:xfrm>
          <a:prstGeom prst="rect">
            <a:avLst/>
          </a:prstGeom>
          <a:noFill/>
          <a:ln>
            <a:noFill/>
          </a:ln>
        </p:spPr>
        <p:txBody>
          <a:bodyPr anchorCtr="0" anchor="b" bIns="91425" lIns="91425" spcFirstLastPara="1" rIns="91425" wrap="square" tIns="91425">
            <a:noAutofit/>
          </a:bodyPr>
          <a:lstStyle>
            <a:lvl1pPr indent="-298450" lvl="0" marL="457200" algn="l">
              <a:lnSpc>
                <a:spcPct val="125000"/>
              </a:lnSpc>
              <a:spcBef>
                <a:spcPts val="0"/>
              </a:spcBef>
              <a:spcAft>
                <a:spcPts val="0"/>
              </a:spcAft>
              <a:buSzPts val="1100"/>
              <a:buChar char="●"/>
              <a:defRPr sz="1100"/>
            </a:lvl1pPr>
            <a:lvl2pPr indent="-298450" lvl="1" marL="914400" algn="l">
              <a:lnSpc>
                <a:spcPct val="125000"/>
              </a:lnSpc>
              <a:spcBef>
                <a:spcPts val="0"/>
              </a:spcBef>
              <a:spcAft>
                <a:spcPts val="0"/>
              </a:spcAft>
              <a:buSzPts val="1100"/>
              <a:buChar char="○"/>
              <a:defRPr sz="1100"/>
            </a:lvl2pPr>
            <a:lvl3pPr indent="-298450" lvl="2" marL="1371600" algn="l">
              <a:lnSpc>
                <a:spcPct val="125000"/>
              </a:lnSpc>
              <a:spcBef>
                <a:spcPts val="0"/>
              </a:spcBef>
              <a:spcAft>
                <a:spcPts val="0"/>
              </a:spcAft>
              <a:buSzPts val="1100"/>
              <a:buChar char="■"/>
              <a:defRPr sz="1100"/>
            </a:lvl3pPr>
            <a:lvl4pPr indent="-298450" lvl="3" marL="1828800" algn="l">
              <a:lnSpc>
                <a:spcPct val="125000"/>
              </a:lnSpc>
              <a:spcBef>
                <a:spcPts val="0"/>
              </a:spcBef>
              <a:spcAft>
                <a:spcPts val="0"/>
              </a:spcAft>
              <a:buSzPts val="1100"/>
              <a:buChar char="●"/>
              <a:defRPr sz="1100"/>
            </a:lvl4pPr>
            <a:lvl5pPr indent="-298450" lvl="4" marL="2286000" algn="l">
              <a:lnSpc>
                <a:spcPct val="125000"/>
              </a:lnSpc>
              <a:spcBef>
                <a:spcPts val="0"/>
              </a:spcBef>
              <a:spcAft>
                <a:spcPts val="0"/>
              </a:spcAft>
              <a:buSzPts val="1100"/>
              <a:buChar char="○"/>
              <a:defRPr sz="1100"/>
            </a:lvl5pPr>
            <a:lvl6pPr indent="-298450" lvl="5" marL="2743200" algn="l">
              <a:lnSpc>
                <a:spcPct val="125000"/>
              </a:lnSpc>
              <a:spcBef>
                <a:spcPts val="0"/>
              </a:spcBef>
              <a:spcAft>
                <a:spcPts val="0"/>
              </a:spcAft>
              <a:buSzPts val="1100"/>
              <a:buChar char="■"/>
              <a:defRPr sz="1100"/>
            </a:lvl6pPr>
            <a:lvl7pPr indent="-298450" lvl="6" marL="3200400" algn="l">
              <a:lnSpc>
                <a:spcPct val="125000"/>
              </a:lnSpc>
              <a:spcBef>
                <a:spcPts val="0"/>
              </a:spcBef>
              <a:spcAft>
                <a:spcPts val="0"/>
              </a:spcAft>
              <a:buSzPts val="1100"/>
              <a:buChar char="●"/>
              <a:defRPr sz="1100"/>
            </a:lvl7pPr>
            <a:lvl8pPr indent="-298450" lvl="7" marL="3657600" algn="l">
              <a:lnSpc>
                <a:spcPct val="125000"/>
              </a:lnSpc>
              <a:spcBef>
                <a:spcPts val="0"/>
              </a:spcBef>
              <a:spcAft>
                <a:spcPts val="0"/>
              </a:spcAft>
              <a:buSzPts val="1100"/>
              <a:buChar char="○"/>
              <a:defRPr sz="1100"/>
            </a:lvl8pPr>
            <a:lvl9pPr indent="-298450" lvl="8" marL="4114800" algn="l">
              <a:lnSpc>
                <a:spcPct val="125000"/>
              </a:lnSpc>
              <a:spcBef>
                <a:spcPts val="0"/>
              </a:spcBef>
              <a:spcAft>
                <a:spcPts val="0"/>
              </a:spcAft>
              <a:buSzPts val="1100"/>
              <a:buChar char="■"/>
              <a:defRPr sz="1100"/>
            </a:lvl9pPr>
          </a:lstStyle>
          <a:p/>
        </p:txBody>
      </p:sp>
      <p:sp>
        <p:nvSpPr>
          <p:cNvPr id="53" name="Google Shape;53;p22"/>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id="54" name="Google Shape;54;p22"/>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pic>
        <p:nvPicPr>
          <p:cNvPr descr=" " id="56" name="Google Shape;56;p23"/>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57" name="Google Shape;57;p23"/>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
        <p:nvSpPr>
          <p:cNvPr id="58" name="Google Shape;58;p23"/>
          <p:cNvSpPr txBox="1"/>
          <p:nvPr>
            <p:ph type="title"/>
          </p:nvPr>
        </p:nvSpPr>
        <p:spPr>
          <a:xfrm>
            <a:off x="311700" y="3564945"/>
            <a:ext cx="4491300" cy="60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333333"/>
              </a:buClr>
              <a:buSzPts val="1400"/>
              <a:buNone/>
              <a:defRPr sz="1400">
                <a:solidFill>
                  <a:srgbClr val="333333"/>
                </a:solidFill>
                <a:latin typeface="Montserrat"/>
                <a:ea typeface="Montserrat"/>
                <a:cs typeface="Montserrat"/>
                <a:sym typeface="Montserrat"/>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311700" y="445025"/>
            <a:ext cx="84249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57068C"/>
              </a:buClr>
              <a:buSzPts val="4200"/>
              <a:buFont typeface="Montserrat ExtraBold"/>
              <a:buNone/>
              <a:defRPr b="0" i="0" sz="4200" u="none" cap="none" strike="noStrike">
                <a:solidFill>
                  <a:srgbClr val="57068C"/>
                </a:solidFill>
                <a:latin typeface="Montserrat ExtraBold"/>
                <a:ea typeface="Montserrat ExtraBold"/>
                <a:cs typeface="Montserrat ExtraBold"/>
                <a:sym typeface="Montserrat ExtraBold"/>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4"/>
          <p:cNvSpPr txBox="1"/>
          <p:nvPr>
            <p:ph idx="1" type="body"/>
          </p:nvPr>
        </p:nvSpPr>
        <p:spPr>
          <a:xfrm>
            <a:off x="311700" y="1152475"/>
            <a:ext cx="8424900" cy="3123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57068C"/>
              </a:buClr>
              <a:buSzPts val="1800"/>
              <a:buFont typeface="Montserrat"/>
              <a:buChar char="●"/>
              <a:defRPr b="0" i="0" sz="1800" u="none" cap="none" strike="noStrike">
                <a:solidFill>
                  <a:srgbClr val="333333"/>
                </a:solidFill>
                <a:latin typeface="Montserrat"/>
                <a:ea typeface="Montserrat"/>
                <a:cs typeface="Montserrat"/>
                <a:sym typeface="Montserrat"/>
              </a:defRPr>
            </a:lvl1pPr>
            <a:lvl2pPr indent="-317500" lvl="1" marL="9144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2pPr>
            <a:lvl3pPr indent="-317500" lvl="2" marL="13716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3pPr>
            <a:lvl4pPr indent="-317500" lvl="3" marL="18288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4pPr>
            <a:lvl5pPr indent="-317500" lvl="4" marL="22860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5pPr>
            <a:lvl6pPr indent="-317500" lvl="5" marL="27432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6pPr>
            <a:lvl7pPr indent="-317500" lvl="6" marL="32004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7pPr>
            <a:lvl8pPr indent="-317500" lvl="7" marL="36576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8pPr>
            <a:lvl9pPr indent="-317500" lvl="8" marL="4114800" marR="0" rtl="0" algn="l">
              <a:lnSpc>
                <a:spcPct val="115000"/>
              </a:lnSpc>
              <a:spcBef>
                <a:spcPts val="1600"/>
              </a:spcBef>
              <a:spcAft>
                <a:spcPts val="160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56">
          <p15:clr>
            <a:srgbClr val="EA4335"/>
          </p15:clr>
        </p15:guide>
        <p15:guide id="2" orient="horz" pos="3025">
          <p15:clr>
            <a:srgbClr val="EA4335"/>
          </p15:clr>
        </p15:guide>
        <p15:guide id="3" pos="5503">
          <p15:clr>
            <a:srgbClr val="EA4335"/>
          </p15:clr>
        </p15:guide>
        <p15:guide id="4" orient="horz" pos="26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hyperlink" Target="https://www.nyu.edu/employees/resources-and-services/media-and-communications/nyu-brand-guidelines/creating-messaging-and-visual-assets/templates.html" TargetMode="External"/><Relationship Id="rId4" Type="http://schemas.openxmlformats.org/officeDocument/2006/relationships/hyperlink" Target="https://drive.google.com/drive/folders/1fqEj3C01dO5TuHCjKlPpOaJd_SK9G-6j?usp=sharing" TargetMode="External"/><Relationship Id="rId5" Type="http://schemas.openxmlformats.org/officeDocument/2006/relationships/hyperlink" Target="https://gsuite.google.com/marketplace/app/grackle_slides/273764076887"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4.pn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18.png"/><Relationship Id="rId5"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png"/><Relationship Id="rId4" Type="http://schemas.openxmlformats.org/officeDocument/2006/relationships/image" Target="../media/image22.png"/><Relationship Id="rId5" Type="http://schemas.openxmlformats.org/officeDocument/2006/relationships/image" Target="../media/image2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4200"/>
              <a:buNone/>
            </a:pPr>
            <a:r>
              <a:rPr lang="en"/>
              <a:t>Face Mask Detection</a:t>
            </a:r>
            <a:endParaRPr/>
          </a:p>
        </p:txBody>
      </p:sp>
      <p:sp>
        <p:nvSpPr>
          <p:cNvPr id="121" name="Google Shape;121;p1"/>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t>Computer Vision - Fall 2022</a:t>
            </a:r>
            <a:endParaRPr/>
          </a:p>
        </p:txBody>
      </p:sp>
      <p:sp>
        <p:nvSpPr>
          <p:cNvPr id="122" name="Google Shape;122;p1"/>
          <p:cNvSpPr txBox="1"/>
          <p:nvPr>
            <p:ph idx="2" type="body"/>
          </p:nvPr>
        </p:nvSpPr>
        <p:spPr>
          <a:xfrm>
            <a:off x="307600" y="4145050"/>
            <a:ext cx="4606800" cy="6576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0"/>
              </a:spcBef>
              <a:spcAft>
                <a:spcPts val="0"/>
              </a:spcAft>
              <a:buSzPts val="1100"/>
              <a:buNone/>
            </a:pPr>
            <a:r>
              <a:rPr lang="en"/>
              <a:t>PRESENTED BY Yang Liu, Junzhou Liu, Yiran Ma</a:t>
            </a:r>
            <a:endParaRPr/>
          </a:p>
          <a:p>
            <a:pPr indent="0" lvl="0" marL="0" rtl="0" algn="l">
              <a:lnSpc>
                <a:spcPct val="125000"/>
              </a:lnSpc>
              <a:spcBef>
                <a:spcPts val="0"/>
              </a:spcBef>
              <a:spcAft>
                <a:spcPts val="0"/>
              </a:spcAft>
              <a:buSzPts val="1100"/>
              <a:buNone/>
            </a:pPr>
            <a:r>
              <a:rPr lang="en"/>
              <a:t>12/14/2022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1b9c7fe44d8_0_0"/>
          <p:cNvSpPr txBox="1"/>
          <p:nvPr>
            <p:ph type="title"/>
          </p:nvPr>
        </p:nvSpPr>
        <p:spPr>
          <a:xfrm>
            <a:off x="311700" y="426400"/>
            <a:ext cx="6756300" cy="10593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3600"/>
              <a:buNone/>
            </a:pPr>
            <a:r>
              <a:rPr lang="en"/>
              <a:t>Reference</a:t>
            </a:r>
            <a:endParaRPr/>
          </a:p>
        </p:txBody>
      </p:sp>
      <p:sp>
        <p:nvSpPr>
          <p:cNvPr id="186" name="Google Shape;186;g1b9c7fe44d8_0_0"/>
          <p:cNvSpPr txBox="1"/>
          <p:nvPr>
            <p:ph idx="1" type="body"/>
          </p:nvPr>
        </p:nvSpPr>
        <p:spPr>
          <a:xfrm>
            <a:off x="406400" y="1111200"/>
            <a:ext cx="8329500" cy="29211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0"/>
              </a:spcBef>
              <a:spcAft>
                <a:spcPts val="0"/>
              </a:spcAft>
              <a:buNone/>
            </a:pPr>
            <a:r>
              <a:t/>
            </a:r>
            <a:endParaRPr/>
          </a:p>
          <a:p>
            <a:pPr indent="-304800" lvl="0" marL="457200" rtl="0" algn="l">
              <a:lnSpc>
                <a:spcPct val="125000"/>
              </a:lnSpc>
              <a:spcBef>
                <a:spcPts val="0"/>
              </a:spcBef>
              <a:spcAft>
                <a:spcPts val="0"/>
              </a:spcAft>
              <a:buSzPts val="1200"/>
              <a:buChar char="●"/>
            </a:pPr>
            <a:r>
              <a:rPr lang="en"/>
              <a:t>[1] M. Elgendi, M. U. Nasir, Q. Tang, D. Smith, J.- P. Grenier, C. Batte, B. Spieler, W. D. Leslie, C. Menon, R. R. Fletcher et al., “The effectiveness of image augmentation in deep learning networks for detecting covid-19: A geometric transformation perspective,” Frontiers in Medicine, vol. 8, p. 629134, 2021.</a:t>
            </a:r>
            <a:endParaRPr/>
          </a:p>
          <a:p>
            <a:pPr indent="-304800" lvl="0" marL="457200" rtl="0" algn="l">
              <a:lnSpc>
                <a:spcPct val="125000"/>
              </a:lnSpc>
              <a:spcBef>
                <a:spcPts val="0"/>
              </a:spcBef>
              <a:spcAft>
                <a:spcPts val="0"/>
              </a:spcAft>
              <a:buSzPts val="1200"/>
              <a:buChar char="●"/>
            </a:pPr>
            <a:r>
              <a:rPr lang="en"/>
              <a:t>[2] L. S. Hesse, G. Kuling, M. Veta, and A. L. Martel, “Intensity augmentation to improve generalizability of breast segmentation across different mri scan protocols,” IEEE Transactions on Biomedical Engineering, vol. 68, no. 3, pp. 759–770, 2020.</a:t>
            </a:r>
            <a:endParaRPr/>
          </a:p>
          <a:p>
            <a:pPr indent="-304800" lvl="0" marL="457200" rtl="0" algn="l">
              <a:spcBef>
                <a:spcPts val="0"/>
              </a:spcBef>
              <a:spcAft>
                <a:spcPts val="0"/>
              </a:spcAft>
              <a:buClr>
                <a:schemeClr val="dk1"/>
              </a:buClr>
              <a:buSzPts val="1200"/>
              <a:buChar char="●"/>
            </a:pPr>
            <a:r>
              <a:rPr lang="en">
                <a:solidFill>
                  <a:schemeClr val="dk2"/>
                </a:solidFill>
              </a:rPr>
              <a:t>[3] R. M. Gottsdanker, “The accuracy of prediction motion.” Journal of Experimental Psychology, vol. 43, no. 1, p. 26, 1952.</a:t>
            </a:r>
            <a:endParaRPr>
              <a:solidFill>
                <a:schemeClr val="dk2"/>
              </a:solidFill>
            </a:endParaRPr>
          </a:p>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1b75d940f1c_0_39"/>
          <p:cNvSpPr txBox="1"/>
          <p:nvPr>
            <p:ph type="title"/>
          </p:nvPr>
        </p:nvSpPr>
        <p:spPr>
          <a:xfrm>
            <a:off x="311700" y="426400"/>
            <a:ext cx="6756300" cy="10593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3600"/>
              <a:buNone/>
            </a:pPr>
            <a:r>
              <a:rPr lang="en"/>
              <a:t>Reference</a:t>
            </a:r>
            <a:endParaRPr/>
          </a:p>
        </p:txBody>
      </p:sp>
      <p:sp>
        <p:nvSpPr>
          <p:cNvPr id="192" name="Google Shape;192;g1b75d940f1c_0_39"/>
          <p:cNvSpPr txBox="1"/>
          <p:nvPr>
            <p:ph idx="1" type="body"/>
          </p:nvPr>
        </p:nvSpPr>
        <p:spPr>
          <a:xfrm>
            <a:off x="406400" y="1111200"/>
            <a:ext cx="8329500" cy="29211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0"/>
              </a:spcBef>
              <a:spcAft>
                <a:spcPts val="0"/>
              </a:spcAft>
              <a:buNone/>
            </a:pPr>
            <a:r>
              <a:t/>
            </a:r>
            <a:endParaRPr/>
          </a:p>
          <a:p>
            <a:pPr indent="-304800" lvl="0" marL="457200" rtl="0" algn="l">
              <a:lnSpc>
                <a:spcPct val="125000"/>
              </a:lnSpc>
              <a:spcBef>
                <a:spcPts val="0"/>
              </a:spcBef>
              <a:spcAft>
                <a:spcPts val="0"/>
              </a:spcAft>
              <a:buSzPts val="1200"/>
              <a:buChar char="●"/>
            </a:pPr>
            <a:r>
              <a:rPr lang="en"/>
              <a:t>[1] M. Elgendi, M. U. Nasir, Q. Tang, D. Smith, J.- P. Grenier, C. Batte, B. Spieler, W. D. Leslie, C. Menon, R. R. Fletcher et al., “The effectiveness of image augmentation in deep learning networks for detecting covid-19: A geometric transformation perspective,” Frontiers in Medicine, vol. 8, p. 629134, 2021.</a:t>
            </a:r>
            <a:endParaRPr/>
          </a:p>
          <a:p>
            <a:pPr indent="-304800" lvl="0" marL="457200" rtl="0" algn="l">
              <a:lnSpc>
                <a:spcPct val="125000"/>
              </a:lnSpc>
              <a:spcBef>
                <a:spcPts val="0"/>
              </a:spcBef>
              <a:spcAft>
                <a:spcPts val="0"/>
              </a:spcAft>
              <a:buSzPts val="1200"/>
              <a:buChar char="●"/>
            </a:pPr>
            <a:r>
              <a:rPr lang="en"/>
              <a:t>[2] L. S. Hesse, G. Kuling, M. Veta, and A. L. Martel, “Intensity augmentation to improve generalizability of breast segmentation across different mri scan protocols,” IEEE Transactions on Biomedical Engineering, vol. 68, no. 3, pp. 759–770, 2020.</a:t>
            </a:r>
            <a:endParaRPr/>
          </a:p>
          <a:p>
            <a:pPr indent="-304800" lvl="0" marL="457200" rtl="0" algn="l">
              <a:spcBef>
                <a:spcPts val="0"/>
              </a:spcBef>
              <a:spcAft>
                <a:spcPts val="0"/>
              </a:spcAft>
              <a:buClr>
                <a:schemeClr val="dk1"/>
              </a:buClr>
              <a:buSzPts val="1200"/>
              <a:buChar char="●"/>
            </a:pPr>
            <a:r>
              <a:rPr lang="en">
                <a:solidFill>
                  <a:schemeClr val="dk2"/>
                </a:solidFill>
              </a:rPr>
              <a:t>[3] R. M. Gottsdanker, “The accuracy of prediction motion.” Journal of Experimental Psychology, vol. 43, no. 1, p. 26, 1952.</a:t>
            </a:r>
            <a:endParaRPr>
              <a:solidFill>
                <a:schemeClr val="dk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96" name="Shape 196"/>
        <p:cNvGrpSpPr/>
        <p:nvPr/>
      </p:nvGrpSpPr>
      <p:grpSpPr>
        <a:xfrm>
          <a:off x="0" y="0"/>
          <a:ext cx="0" cy="0"/>
          <a:chOff x="0" y="0"/>
          <a:chExt cx="0" cy="0"/>
        </a:xfrm>
      </p:grpSpPr>
      <p:sp>
        <p:nvSpPr>
          <p:cNvPr id="197" name="Google Shape;197;p13"/>
          <p:cNvSpPr txBox="1"/>
          <p:nvPr>
            <p:ph type="title"/>
          </p:nvPr>
        </p:nvSpPr>
        <p:spPr>
          <a:xfrm>
            <a:off x="2417850" y="1323107"/>
            <a:ext cx="4308300" cy="1059300"/>
          </a:xfrm>
          <a:prstGeom prst="rect">
            <a:avLst/>
          </a:prstGeom>
          <a:noFill/>
          <a:ln>
            <a:noFill/>
          </a:ln>
        </p:spPr>
        <p:txBody>
          <a:bodyPr anchorCtr="0" anchor="t" bIns="91425" lIns="91425" spcFirstLastPara="1" rIns="91425" wrap="square" tIns="91425">
            <a:noAutofit/>
          </a:bodyPr>
          <a:lstStyle/>
          <a:p>
            <a:pPr indent="0" lvl="0" marL="0" rtl="0" algn="ctr">
              <a:lnSpc>
                <a:spcPct val="85000"/>
              </a:lnSpc>
              <a:spcBef>
                <a:spcPts val="0"/>
              </a:spcBef>
              <a:spcAft>
                <a:spcPts val="0"/>
              </a:spcAft>
              <a:buSzPts val="3600"/>
              <a:buNone/>
            </a:pPr>
            <a:r>
              <a:rPr lang="en"/>
              <a:t>TEMPLATE NOTES</a:t>
            </a:r>
            <a:endParaRPr/>
          </a:p>
        </p:txBody>
      </p:sp>
      <p:sp>
        <p:nvSpPr>
          <p:cNvPr id="198" name="Google Shape;198;p13"/>
          <p:cNvSpPr txBox="1"/>
          <p:nvPr>
            <p:ph idx="1" type="body"/>
          </p:nvPr>
        </p:nvSpPr>
        <p:spPr>
          <a:xfrm>
            <a:off x="2237100" y="2511280"/>
            <a:ext cx="4669800" cy="1663200"/>
          </a:xfrm>
          <a:prstGeom prst="rect">
            <a:avLst/>
          </a:prstGeom>
          <a:noFill/>
          <a:ln>
            <a:noFill/>
          </a:ln>
        </p:spPr>
        <p:txBody>
          <a:bodyPr anchorCtr="0" anchor="t" bIns="91425" lIns="91425" spcFirstLastPara="1" rIns="91425" wrap="square" tIns="91425">
            <a:noAutofit/>
          </a:bodyPr>
          <a:lstStyle/>
          <a:p>
            <a:pPr indent="0" lvl="0" marL="0" rtl="0" algn="ctr">
              <a:lnSpc>
                <a:spcPct val="125000"/>
              </a:lnSpc>
              <a:spcBef>
                <a:spcPts val="0"/>
              </a:spcBef>
              <a:spcAft>
                <a:spcPts val="0"/>
              </a:spcAft>
              <a:buSzPts val="1200"/>
              <a:buNone/>
            </a:pPr>
            <a:r>
              <a:rPr lang="en"/>
              <a:t>This template is part of the </a:t>
            </a:r>
            <a:r>
              <a:rPr b="1" lang="en" u="sng">
                <a:solidFill>
                  <a:schemeClr val="hlink"/>
                </a:solidFill>
                <a:hlinkClick r:id="rId3"/>
              </a:rPr>
              <a:t>NYU Templates collection</a:t>
            </a:r>
            <a:r>
              <a:rPr lang="en"/>
              <a:t>. Refer to our </a:t>
            </a:r>
            <a:r>
              <a:rPr b="1" lang="en" u="sng">
                <a:solidFill>
                  <a:schemeClr val="hlink"/>
                </a:solidFill>
                <a:hlinkClick r:id="rId4"/>
              </a:rPr>
              <a:t>Usage Guidelines</a:t>
            </a:r>
            <a:r>
              <a:rPr lang="en"/>
              <a:t> for help topics and quick tips on how to use this template.</a:t>
            </a:r>
            <a:endParaRPr/>
          </a:p>
          <a:p>
            <a:pPr indent="0" lvl="0" marL="0" rtl="0" algn="ctr">
              <a:lnSpc>
                <a:spcPct val="125000"/>
              </a:lnSpc>
              <a:spcBef>
                <a:spcPts val="1600"/>
              </a:spcBef>
              <a:spcAft>
                <a:spcPts val="1600"/>
              </a:spcAft>
              <a:buSzPts val="1200"/>
              <a:buNone/>
            </a:pPr>
            <a:r>
              <a:rPr lang="en"/>
              <a:t>Download the </a:t>
            </a:r>
            <a:r>
              <a:rPr b="1" lang="en" u="sng">
                <a:solidFill>
                  <a:schemeClr val="hlink"/>
                </a:solidFill>
                <a:hlinkClick r:id="rId5"/>
              </a:rPr>
              <a:t>Grackle Slides</a:t>
            </a:r>
            <a:r>
              <a:rPr lang="en"/>
              <a:t> add-on to automatically run accessibility checks on all aspects of your document and get advice on how to make things better.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Introduction and Data Preparation</a:t>
            </a:r>
            <a:endParaRPr/>
          </a:p>
        </p:txBody>
      </p:sp>
      <p:sp>
        <p:nvSpPr>
          <p:cNvPr id="128" name="Google Shape;128;p2"/>
          <p:cNvSpPr txBox="1"/>
          <p:nvPr/>
        </p:nvSpPr>
        <p:spPr>
          <a:xfrm>
            <a:off x="4348532" y="1661128"/>
            <a:ext cx="4631400" cy="35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0"/>
              <a:buFont typeface="Arial"/>
              <a:buNone/>
            </a:pPr>
            <a:r>
              <a:rPr b="1" i="0" lang="en" sz="25000" u="none" cap="none" strike="noStrike">
                <a:solidFill>
                  <a:srgbClr val="8900E1"/>
                </a:solidFill>
                <a:latin typeface="Montserrat"/>
                <a:ea typeface="Montserrat"/>
                <a:cs typeface="Montserrat"/>
                <a:sym typeface="Montserrat"/>
              </a:rPr>
              <a:t>01</a:t>
            </a:r>
            <a:endParaRPr b="1" i="0" sz="25000" u="none" cap="none" strike="noStrike">
              <a:solidFill>
                <a:srgbClr val="8900E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3"/>
          <p:cNvSpPr txBox="1"/>
          <p:nvPr>
            <p:ph idx="1" type="body"/>
          </p:nvPr>
        </p:nvSpPr>
        <p:spPr>
          <a:xfrm>
            <a:off x="4524900" y="916425"/>
            <a:ext cx="3885600" cy="2935800"/>
          </a:xfrm>
          <a:prstGeom prst="rect">
            <a:avLst/>
          </a:prstGeom>
          <a:noFill/>
          <a:ln>
            <a:noFill/>
          </a:ln>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solidFill>
                  <a:schemeClr val="dk2"/>
                </a:solidFill>
              </a:rPr>
              <a:t>In this project, We  explore some existed detection modules and want to eventually develop modules capable of detecting whether wearing masks on given pictures.</a:t>
            </a:r>
            <a:endParaRPr>
              <a:solidFill>
                <a:schemeClr val="dk2"/>
              </a:solidFill>
            </a:endParaRPr>
          </a:p>
          <a:p>
            <a:pPr indent="-317500" lvl="0" marL="457200" rtl="0" algn="l">
              <a:lnSpc>
                <a:spcPct val="125000"/>
              </a:lnSpc>
              <a:spcBef>
                <a:spcPts val="600"/>
              </a:spcBef>
              <a:spcAft>
                <a:spcPts val="0"/>
              </a:spcAft>
              <a:buSzPts val="1400"/>
              <a:buChar char="●"/>
            </a:pPr>
            <a:r>
              <a:rPr lang="en"/>
              <a:t>Analyze XML inputs and use Geometric Augmentation[1] and Intensity Augmentation[2] to avoid overfitting and expand diversity of dataset </a:t>
            </a:r>
            <a:endParaRPr/>
          </a:p>
        </p:txBody>
      </p:sp>
      <p:pic>
        <p:nvPicPr>
          <p:cNvPr id="134" name="Google Shape;134;p3"/>
          <p:cNvPicPr preferRelativeResize="0"/>
          <p:nvPr/>
        </p:nvPicPr>
        <p:blipFill>
          <a:blip r:embed="rId3">
            <a:alphaModFix/>
          </a:blip>
          <a:stretch>
            <a:fillRect/>
          </a:stretch>
        </p:blipFill>
        <p:spPr>
          <a:xfrm>
            <a:off x="1227650" y="2402925"/>
            <a:ext cx="2816125" cy="2492624"/>
          </a:xfrm>
          <a:prstGeom prst="rect">
            <a:avLst/>
          </a:prstGeom>
          <a:noFill/>
          <a:ln>
            <a:noFill/>
          </a:ln>
        </p:spPr>
      </p:pic>
      <p:pic>
        <p:nvPicPr>
          <p:cNvPr id="135" name="Google Shape;135;p3"/>
          <p:cNvPicPr preferRelativeResize="0"/>
          <p:nvPr/>
        </p:nvPicPr>
        <p:blipFill>
          <a:blip r:embed="rId4">
            <a:alphaModFix/>
          </a:blip>
          <a:stretch>
            <a:fillRect/>
          </a:stretch>
        </p:blipFill>
        <p:spPr>
          <a:xfrm>
            <a:off x="1367400" y="404450"/>
            <a:ext cx="2538899" cy="1812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1b600b2eeb7_0_0"/>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VGG16 Model</a:t>
            </a:r>
            <a:endParaRPr/>
          </a:p>
        </p:txBody>
      </p:sp>
      <p:sp>
        <p:nvSpPr>
          <p:cNvPr id="141" name="Google Shape;141;g1b600b2eeb7_0_0"/>
          <p:cNvSpPr txBox="1"/>
          <p:nvPr/>
        </p:nvSpPr>
        <p:spPr>
          <a:xfrm>
            <a:off x="4348532" y="1661128"/>
            <a:ext cx="4631400" cy="35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0"/>
              <a:buFont typeface="Arial"/>
              <a:buNone/>
            </a:pPr>
            <a:r>
              <a:rPr b="1" i="0" lang="en" sz="25000" u="none" cap="none" strike="noStrike">
                <a:solidFill>
                  <a:srgbClr val="8900E1"/>
                </a:solidFill>
                <a:latin typeface="Montserrat"/>
                <a:ea typeface="Montserrat"/>
                <a:cs typeface="Montserrat"/>
                <a:sym typeface="Montserrat"/>
              </a:rPr>
              <a:t>0</a:t>
            </a:r>
            <a:r>
              <a:rPr b="1" lang="en" sz="25000">
                <a:solidFill>
                  <a:srgbClr val="8900E1"/>
                </a:solidFill>
                <a:latin typeface="Montserrat"/>
                <a:ea typeface="Montserrat"/>
                <a:cs typeface="Montserrat"/>
                <a:sym typeface="Montserrat"/>
              </a:rPr>
              <a:t>2</a:t>
            </a:r>
            <a:endParaRPr b="1" i="0" sz="25000" u="none" cap="none" strike="noStrike">
              <a:solidFill>
                <a:srgbClr val="8900E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5"/>
          <p:cNvSpPr txBox="1"/>
          <p:nvPr>
            <p:ph type="title"/>
          </p:nvPr>
        </p:nvSpPr>
        <p:spPr>
          <a:xfrm>
            <a:off x="311700" y="445025"/>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4200"/>
              <a:buNone/>
            </a:pPr>
            <a:r>
              <a:rPr lang="en"/>
              <a:t>VGG16</a:t>
            </a:r>
            <a:endParaRPr/>
          </a:p>
        </p:txBody>
      </p:sp>
      <p:sp>
        <p:nvSpPr>
          <p:cNvPr id="147" name="Google Shape;147;p5"/>
          <p:cNvSpPr txBox="1"/>
          <p:nvPr>
            <p:ph idx="4294967295" type="body"/>
          </p:nvPr>
        </p:nvSpPr>
        <p:spPr>
          <a:xfrm>
            <a:off x="1376250" y="1828800"/>
            <a:ext cx="7196400" cy="2447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VGG has 16 layers with weights.</a:t>
            </a:r>
            <a:endParaRPr sz="1050">
              <a:solidFill>
                <a:srgbClr val="000000"/>
              </a:solidFill>
              <a:highlight>
                <a:srgbClr val="FFFFFF"/>
              </a:highlight>
              <a:latin typeface="Arial"/>
              <a:ea typeface="Arial"/>
              <a:cs typeface="Arial"/>
              <a:sym typeface="Arial"/>
            </a:endParaRPr>
          </a:p>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In VGG16 there are 13 convolutional layer</a:t>
            </a:r>
            <a:endParaRPr sz="1050">
              <a:solidFill>
                <a:srgbClr val="000000"/>
              </a:solidFill>
              <a:highlight>
                <a:srgbClr val="FFFFFF"/>
              </a:highlight>
              <a:latin typeface="Arial"/>
              <a:ea typeface="Arial"/>
              <a:cs typeface="Arial"/>
              <a:sym typeface="Arial"/>
            </a:endParaRPr>
          </a:p>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VGG16 takes input tensor size as 224, 244 with  3 RGB channel.</a:t>
            </a:r>
            <a:endParaRPr sz="1300">
              <a:solidFill>
                <a:srgbClr val="000000"/>
              </a:solidFill>
              <a:latin typeface="Arial"/>
              <a:ea typeface="Arial"/>
              <a:cs typeface="Arial"/>
              <a:sym typeface="Arial"/>
            </a:endParaRPr>
          </a:p>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The three FC (Fully Connected) Layers follow a stack of convolutional layers.</a:t>
            </a:r>
            <a:endParaRPr sz="1050">
              <a:solidFill>
                <a:srgbClr val="000000"/>
              </a:solidFill>
              <a:highlight>
                <a:srgbClr val="FFFFFF"/>
              </a:highlight>
              <a:latin typeface="Courier New"/>
              <a:ea typeface="Courier New"/>
              <a:cs typeface="Courier New"/>
              <a:sym typeface="Courier New"/>
            </a:endParaRPr>
          </a:p>
          <a:p>
            <a:pPr indent="-330200" lvl="1" marL="914400" rtl="0" algn="l">
              <a:spcBef>
                <a:spcPts val="0"/>
              </a:spcBef>
              <a:spcAft>
                <a:spcPts val="0"/>
              </a:spcAft>
              <a:buSzPts val="1600"/>
              <a:buChar char="○"/>
            </a:pPr>
            <a:r>
              <a:rPr lang="en" sz="1050">
                <a:solidFill>
                  <a:srgbClr val="000000"/>
                </a:solidFill>
                <a:highlight>
                  <a:srgbClr val="FFFFFF"/>
                </a:highlight>
                <a:latin typeface="Arial"/>
                <a:ea typeface="Arial"/>
                <a:cs typeface="Arial"/>
                <a:sym typeface="Arial"/>
              </a:rPr>
              <a:t>The first two has 4096 channels each.</a:t>
            </a:r>
            <a:endParaRPr sz="1050">
              <a:solidFill>
                <a:srgbClr val="000000"/>
              </a:solidFill>
              <a:highlight>
                <a:srgbClr val="FFFFFF"/>
              </a:highlight>
              <a:latin typeface="Courier New"/>
              <a:ea typeface="Courier New"/>
              <a:cs typeface="Courier New"/>
              <a:sym typeface="Courier New"/>
            </a:endParaRPr>
          </a:p>
          <a:p>
            <a:pPr indent="-330200" lvl="1" marL="914400" rtl="0" algn="l">
              <a:spcBef>
                <a:spcPts val="0"/>
              </a:spcBef>
              <a:spcAft>
                <a:spcPts val="0"/>
              </a:spcAft>
              <a:buSzPts val="1600"/>
              <a:buChar char="○"/>
            </a:pPr>
            <a:r>
              <a:rPr lang="en" sz="1050">
                <a:solidFill>
                  <a:srgbClr val="000000"/>
                </a:solidFill>
                <a:highlight>
                  <a:srgbClr val="FFFFFF"/>
                </a:highlight>
                <a:latin typeface="Arial"/>
                <a:ea typeface="Arial"/>
                <a:cs typeface="Arial"/>
                <a:sym typeface="Arial"/>
              </a:rPr>
              <a:t>The 3rd performs 100-way ILSVRC classification about 1000 channels.</a:t>
            </a:r>
            <a:endParaRPr sz="1300">
              <a:solidFill>
                <a:srgbClr val="000000"/>
              </a:solidFill>
              <a:latin typeface="Arial"/>
              <a:ea typeface="Arial"/>
              <a:cs typeface="Arial"/>
              <a:sym typeface="Arial"/>
            </a:endParaRPr>
          </a:p>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 The final layer is the soft-max layer</a:t>
            </a:r>
            <a:endParaRPr sz="2000"/>
          </a:p>
        </p:txBody>
      </p:sp>
      <p:cxnSp>
        <p:nvCxnSpPr>
          <p:cNvPr id="148" name="Google Shape;148;p5"/>
          <p:cNvCxnSpPr/>
          <p:nvPr/>
        </p:nvCxnSpPr>
        <p:spPr>
          <a:xfrm>
            <a:off x="418229" y="2012625"/>
            <a:ext cx="621600" cy="0"/>
          </a:xfrm>
          <a:prstGeom prst="straightConnector1">
            <a:avLst/>
          </a:prstGeom>
          <a:noFill/>
          <a:ln cap="flat" cmpd="sng" w="76200">
            <a:solidFill>
              <a:srgbClr val="8900E1"/>
            </a:solidFill>
            <a:prstDash val="solid"/>
            <a:round/>
            <a:headEnd len="sm" w="sm" type="none"/>
            <a:tailEnd len="sm" w="sm" type="none"/>
          </a:ln>
        </p:spPr>
      </p:cxnSp>
      <p:pic>
        <p:nvPicPr>
          <p:cNvPr id="149" name="Google Shape;149;p5"/>
          <p:cNvPicPr preferRelativeResize="0"/>
          <p:nvPr/>
        </p:nvPicPr>
        <p:blipFill>
          <a:blip r:embed="rId3">
            <a:alphaModFix/>
          </a:blip>
          <a:stretch>
            <a:fillRect/>
          </a:stretch>
        </p:blipFill>
        <p:spPr>
          <a:xfrm>
            <a:off x="5293525" y="663175"/>
            <a:ext cx="3383901" cy="20264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1b85a54ca55_0_4"/>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Faster-RCNN</a:t>
            </a:r>
            <a:r>
              <a:rPr lang="en"/>
              <a:t> Model</a:t>
            </a:r>
            <a:endParaRPr/>
          </a:p>
        </p:txBody>
      </p:sp>
      <p:sp>
        <p:nvSpPr>
          <p:cNvPr id="155" name="Google Shape;155;g1b85a54ca55_0_4"/>
          <p:cNvSpPr txBox="1"/>
          <p:nvPr/>
        </p:nvSpPr>
        <p:spPr>
          <a:xfrm>
            <a:off x="4348532" y="1661128"/>
            <a:ext cx="4631400" cy="35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0"/>
              <a:buFont typeface="Arial"/>
              <a:buNone/>
            </a:pPr>
            <a:r>
              <a:rPr b="1" i="0" lang="en" sz="25000" u="none" cap="none" strike="noStrike">
                <a:solidFill>
                  <a:srgbClr val="8900E1"/>
                </a:solidFill>
                <a:latin typeface="Montserrat"/>
                <a:ea typeface="Montserrat"/>
                <a:cs typeface="Montserrat"/>
                <a:sym typeface="Montserrat"/>
              </a:rPr>
              <a:t>0</a:t>
            </a:r>
            <a:r>
              <a:rPr b="1" lang="en" sz="25000">
                <a:solidFill>
                  <a:srgbClr val="8900E1"/>
                </a:solidFill>
                <a:latin typeface="Montserrat"/>
                <a:ea typeface="Montserrat"/>
                <a:cs typeface="Montserrat"/>
                <a:sym typeface="Montserrat"/>
              </a:rPr>
              <a:t>3</a:t>
            </a:r>
            <a:endParaRPr b="1" i="0" sz="25000" u="none" cap="none" strike="noStrike">
              <a:solidFill>
                <a:srgbClr val="8900E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10"/>
          <p:cNvPicPr preferRelativeResize="0"/>
          <p:nvPr/>
        </p:nvPicPr>
        <p:blipFill>
          <a:blip r:embed="rId3">
            <a:alphaModFix/>
          </a:blip>
          <a:stretch>
            <a:fillRect/>
          </a:stretch>
        </p:blipFill>
        <p:spPr>
          <a:xfrm>
            <a:off x="154450" y="896675"/>
            <a:ext cx="2393475" cy="2415999"/>
          </a:xfrm>
          <a:prstGeom prst="rect">
            <a:avLst/>
          </a:prstGeom>
          <a:noFill/>
          <a:ln>
            <a:noFill/>
          </a:ln>
        </p:spPr>
      </p:pic>
      <p:sp>
        <p:nvSpPr>
          <p:cNvPr id="161" name="Google Shape;161;p10"/>
          <p:cNvSpPr txBox="1"/>
          <p:nvPr>
            <p:ph idx="4294967295" type="body"/>
          </p:nvPr>
        </p:nvSpPr>
        <p:spPr>
          <a:xfrm>
            <a:off x="1700875" y="3638875"/>
            <a:ext cx="6492900" cy="1163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1100">
                <a:solidFill>
                  <a:srgbClr val="000000"/>
                </a:solidFill>
                <a:highlight>
                  <a:srgbClr val="FFFFFF"/>
                </a:highlight>
                <a:latin typeface="Arial"/>
                <a:ea typeface="Arial"/>
                <a:cs typeface="Arial"/>
                <a:sym typeface="Arial"/>
              </a:rPr>
              <a:t>Compared with RCNN and Fast RCNN according to the</a:t>
            </a:r>
            <a:r>
              <a:rPr lang="en" sz="1100">
                <a:solidFill>
                  <a:srgbClr val="000000"/>
                </a:solidFill>
                <a:latin typeface="Arial"/>
                <a:ea typeface="Arial"/>
                <a:cs typeface="Arial"/>
                <a:sym typeface="Arial"/>
              </a:rPr>
              <a:t> </a:t>
            </a:r>
            <a:r>
              <a:rPr lang="en" sz="1100">
                <a:solidFill>
                  <a:srgbClr val="000000"/>
                </a:solidFill>
                <a:highlight>
                  <a:srgbClr val="FFFFFF"/>
                </a:highlight>
                <a:latin typeface="Arial"/>
                <a:ea typeface="Arial"/>
                <a:cs typeface="Arial"/>
                <a:sym typeface="Arial"/>
              </a:rPr>
              <a:t>relevant experimental data results, Faster-RCNN is more efficient and accuracy.</a:t>
            </a:r>
            <a:endParaRPr sz="1100">
              <a:solidFill>
                <a:srgbClr val="000000"/>
              </a:solidFill>
              <a:highlight>
                <a:srgbClr val="FFFFFF"/>
              </a:highlight>
              <a:latin typeface="Arial"/>
              <a:ea typeface="Arial"/>
              <a:cs typeface="Arial"/>
              <a:sym typeface="Arial"/>
            </a:endParaRPr>
          </a:p>
          <a:p>
            <a:pPr indent="-355600" lvl="0" marL="457200" rtl="0" algn="l">
              <a:spcBef>
                <a:spcPts val="0"/>
              </a:spcBef>
              <a:spcAft>
                <a:spcPts val="0"/>
              </a:spcAft>
              <a:buClr>
                <a:schemeClr val="dk1"/>
              </a:buClr>
              <a:buSzPts val="2000"/>
              <a:buChar char="●"/>
            </a:pPr>
            <a:r>
              <a:rPr lang="en" sz="1050">
                <a:solidFill>
                  <a:srgbClr val="000000"/>
                </a:solidFill>
                <a:highlight>
                  <a:srgbClr val="FFFFFF"/>
                </a:highlight>
                <a:latin typeface="Arial"/>
                <a:ea typeface="Arial"/>
                <a:cs typeface="Arial"/>
                <a:sym typeface="Arial"/>
              </a:rPr>
              <a:t>The Adam optimizer may perform better than the SGD(stochastic gradient descent) optimizer.</a:t>
            </a:r>
            <a:endParaRPr sz="1050">
              <a:solidFill>
                <a:srgbClr val="000000"/>
              </a:solidFill>
              <a:highlight>
                <a:srgbClr val="FFFFFF"/>
              </a:highlight>
              <a:latin typeface="Arial"/>
              <a:ea typeface="Arial"/>
              <a:cs typeface="Arial"/>
              <a:sym typeface="Arial"/>
            </a:endParaRPr>
          </a:p>
        </p:txBody>
      </p:sp>
      <p:cxnSp>
        <p:nvCxnSpPr>
          <p:cNvPr id="162" name="Google Shape;162;p10"/>
          <p:cNvCxnSpPr/>
          <p:nvPr/>
        </p:nvCxnSpPr>
        <p:spPr>
          <a:xfrm>
            <a:off x="491854" y="4071925"/>
            <a:ext cx="621600" cy="0"/>
          </a:xfrm>
          <a:prstGeom prst="straightConnector1">
            <a:avLst/>
          </a:prstGeom>
          <a:noFill/>
          <a:ln cap="flat" cmpd="sng" w="76200">
            <a:solidFill>
              <a:srgbClr val="8900E1"/>
            </a:solidFill>
            <a:prstDash val="solid"/>
            <a:round/>
            <a:headEnd len="sm" w="sm" type="none"/>
            <a:tailEnd len="sm" w="sm" type="none"/>
          </a:ln>
        </p:spPr>
      </p:cxnSp>
      <p:sp>
        <p:nvSpPr>
          <p:cNvPr id="163" name="Google Shape;163;p10"/>
          <p:cNvSpPr txBox="1"/>
          <p:nvPr/>
        </p:nvSpPr>
        <p:spPr>
          <a:xfrm>
            <a:off x="256425" y="219800"/>
            <a:ext cx="4264200" cy="734100"/>
          </a:xfrm>
          <a:prstGeom prst="rect">
            <a:avLst/>
          </a:prstGeom>
          <a:noFill/>
          <a:ln>
            <a:noFill/>
          </a:ln>
        </p:spPr>
        <p:txBody>
          <a:bodyPr anchorCtr="0" anchor="t" bIns="91425" lIns="91425" spcFirstLastPara="1" rIns="91425" wrap="square" tIns="91425">
            <a:spAutoFit/>
          </a:bodyPr>
          <a:lstStyle/>
          <a:p>
            <a:pPr indent="0" lvl="0" marL="0" rtl="0" algn="l">
              <a:lnSpc>
                <a:spcPct val="85000"/>
              </a:lnSpc>
              <a:spcBef>
                <a:spcPts val="0"/>
              </a:spcBef>
              <a:spcAft>
                <a:spcPts val="0"/>
              </a:spcAft>
              <a:buNone/>
            </a:pPr>
            <a:r>
              <a:rPr lang="en" sz="4200">
                <a:solidFill>
                  <a:schemeClr val="dk1"/>
                </a:solidFill>
                <a:latin typeface="Montserrat Black"/>
                <a:ea typeface="Montserrat Black"/>
                <a:cs typeface="Montserrat Black"/>
                <a:sym typeface="Montserrat Black"/>
              </a:rPr>
              <a:t>FASTER-RCNN</a:t>
            </a:r>
            <a:endParaRPr/>
          </a:p>
        </p:txBody>
      </p:sp>
      <p:pic>
        <p:nvPicPr>
          <p:cNvPr id="164" name="Google Shape;164;p10"/>
          <p:cNvPicPr preferRelativeResize="0"/>
          <p:nvPr/>
        </p:nvPicPr>
        <p:blipFill>
          <a:blip r:embed="rId4">
            <a:alphaModFix/>
          </a:blip>
          <a:stretch>
            <a:fillRect/>
          </a:stretch>
        </p:blipFill>
        <p:spPr>
          <a:xfrm>
            <a:off x="4098350" y="896675"/>
            <a:ext cx="2162924" cy="2168150"/>
          </a:xfrm>
          <a:prstGeom prst="rect">
            <a:avLst/>
          </a:prstGeom>
          <a:noFill/>
          <a:ln>
            <a:noFill/>
          </a:ln>
        </p:spPr>
      </p:pic>
      <p:pic>
        <p:nvPicPr>
          <p:cNvPr id="165" name="Google Shape;165;p10"/>
          <p:cNvPicPr preferRelativeResize="0"/>
          <p:nvPr/>
        </p:nvPicPr>
        <p:blipFill>
          <a:blip r:embed="rId5">
            <a:alphaModFix/>
          </a:blip>
          <a:stretch>
            <a:fillRect/>
          </a:stretch>
        </p:blipFill>
        <p:spPr>
          <a:xfrm>
            <a:off x="6163150" y="1133236"/>
            <a:ext cx="2502250" cy="19428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1b75d940f1c_0_27"/>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Conclusion</a:t>
            </a:r>
            <a:endParaRPr/>
          </a:p>
        </p:txBody>
      </p:sp>
      <p:sp>
        <p:nvSpPr>
          <p:cNvPr id="171" name="Google Shape;171;g1b75d940f1c_0_27"/>
          <p:cNvSpPr txBox="1"/>
          <p:nvPr/>
        </p:nvSpPr>
        <p:spPr>
          <a:xfrm>
            <a:off x="4348532" y="1661128"/>
            <a:ext cx="4631400" cy="35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0"/>
              <a:buFont typeface="Arial"/>
              <a:buNone/>
            </a:pPr>
            <a:r>
              <a:rPr b="1" i="0" lang="en" sz="25000" u="none" cap="none" strike="noStrike">
                <a:solidFill>
                  <a:srgbClr val="8900E1"/>
                </a:solidFill>
                <a:latin typeface="Montserrat"/>
                <a:ea typeface="Montserrat"/>
                <a:cs typeface="Montserrat"/>
                <a:sym typeface="Montserrat"/>
              </a:rPr>
              <a:t>0</a:t>
            </a:r>
            <a:r>
              <a:rPr b="1" lang="en" sz="25000">
                <a:solidFill>
                  <a:srgbClr val="8900E1"/>
                </a:solidFill>
                <a:latin typeface="Montserrat"/>
                <a:ea typeface="Montserrat"/>
                <a:cs typeface="Montserrat"/>
                <a:sym typeface="Montserrat"/>
              </a:rPr>
              <a:t>4</a:t>
            </a:r>
            <a:endParaRPr b="1" i="0" sz="25000" u="none" cap="none" strike="noStrike">
              <a:solidFill>
                <a:srgbClr val="8900E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g1b75d940f1c_0_32"/>
          <p:cNvPicPr preferRelativeResize="0"/>
          <p:nvPr/>
        </p:nvPicPr>
        <p:blipFill>
          <a:blip r:embed="rId3">
            <a:alphaModFix/>
          </a:blip>
          <a:stretch>
            <a:fillRect/>
          </a:stretch>
        </p:blipFill>
        <p:spPr>
          <a:xfrm>
            <a:off x="152400" y="1667925"/>
            <a:ext cx="3000001" cy="1837686"/>
          </a:xfrm>
          <a:prstGeom prst="rect">
            <a:avLst/>
          </a:prstGeom>
          <a:noFill/>
          <a:ln>
            <a:noFill/>
          </a:ln>
        </p:spPr>
      </p:pic>
      <p:sp>
        <p:nvSpPr>
          <p:cNvPr id="177" name="Google Shape;177;g1b75d940f1c_0_32"/>
          <p:cNvSpPr txBox="1"/>
          <p:nvPr/>
        </p:nvSpPr>
        <p:spPr>
          <a:xfrm>
            <a:off x="152400" y="611650"/>
            <a:ext cx="3000000" cy="400200"/>
          </a:xfrm>
          <a:prstGeom prst="rect">
            <a:avLst/>
          </a:prstGeom>
          <a:noFill/>
          <a:ln>
            <a:noFill/>
          </a:ln>
        </p:spPr>
        <p:txBody>
          <a:bodyPr anchorCtr="0" anchor="t" bIns="91425" lIns="91425" spcFirstLastPara="1" rIns="91425" wrap="square" tIns="91425">
            <a:spAutoFit/>
          </a:bodyPr>
          <a:lstStyle/>
          <a:p>
            <a:pPr indent="-317500" lvl="0" marL="457200" rtl="0" algn="l">
              <a:lnSpc>
                <a:spcPct val="125000"/>
              </a:lnSpc>
              <a:spcBef>
                <a:spcPts val="600"/>
              </a:spcBef>
              <a:spcAft>
                <a:spcPts val="600"/>
              </a:spcAft>
              <a:buClr>
                <a:schemeClr val="dk1"/>
              </a:buClr>
              <a:buSzPts val="1400"/>
              <a:buFont typeface="Montserrat"/>
              <a:buChar char="●"/>
            </a:pPr>
            <a:r>
              <a:rPr lang="en">
                <a:solidFill>
                  <a:schemeClr val="dk2"/>
                </a:solidFill>
                <a:latin typeface="Montserrat"/>
                <a:ea typeface="Montserrat"/>
                <a:cs typeface="Montserrat"/>
                <a:sym typeface="Montserrat"/>
              </a:rPr>
              <a:t>VGG16 : accuracy 97.5%</a:t>
            </a:r>
            <a:endParaRPr/>
          </a:p>
        </p:txBody>
      </p:sp>
      <p:sp>
        <p:nvSpPr>
          <p:cNvPr id="178" name="Google Shape;178;g1b75d940f1c_0_32"/>
          <p:cNvSpPr txBox="1"/>
          <p:nvPr/>
        </p:nvSpPr>
        <p:spPr>
          <a:xfrm>
            <a:off x="3241225" y="611650"/>
            <a:ext cx="3000000" cy="669600"/>
          </a:xfrm>
          <a:prstGeom prst="rect">
            <a:avLst/>
          </a:prstGeom>
          <a:noFill/>
          <a:ln>
            <a:noFill/>
          </a:ln>
        </p:spPr>
        <p:txBody>
          <a:bodyPr anchorCtr="0" anchor="t" bIns="91425" lIns="91425" spcFirstLastPara="1" rIns="91425" wrap="square" tIns="91425">
            <a:spAutoFit/>
          </a:bodyPr>
          <a:lstStyle/>
          <a:p>
            <a:pPr indent="-317500" lvl="0" marL="457200" rtl="0" algn="l">
              <a:lnSpc>
                <a:spcPct val="125000"/>
              </a:lnSpc>
              <a:spcBef>
                <a:spcPts val="0"/>
              </a:spcBef>
              <a:spcAft>
                <a:spcPts val="0"/>
              </a:spcAft>
              <a:buClr>
                <a:schemeClr val="dk1"/>
              </a:buClr>
              <a:buSzPts val="1400"/>
              <a:buFont typeface="Montserrat"/>
              <a:buChar char="●"/>
            </a:pPr>
            <a:r>
              <a:rPr lang="en">
                <a:solidFill>
                  <a:schemeClr val="dk2"/>
                </a:solidFill>
                <a:latin typeface="Montserrat"/>
                <a:ea typeface="Montserrat"/>
                <a:cs typeface="Montserrat"/>
                <a:sym typeface="Montserrat"/>
              </a:rPr>
              <a:t>Faster-RCNN : mean average precision[3] 0.47</a:t>
            </a:r>
            <a:endParaRPr/>
          </a:p>
        </p:txBody>
      </p:sp>
      <p:pic>
        <p:nvPicPr>
          <p:cNvPr id="179" name="Google Shape;179;g1b75d940f1c_0_32"/>
          <p:cNvPicPr preferRelativeResize="0"/>
          <p:nvPr/>
        </p:nvPicPr>
        <p:blipFill>
          <a:blip r:embed="rId4">
            <a:alphaModFix/>
          </a:blip>
          <a:stretch>
            <a:fillRect/>
          </a:stretch>
        </p:blipFill>
        <p:spPr>
          <a:xfrm>
            <a:off x="3241225" y="1442113"/>
            <a:ext cx="2661550" cy="2053925"/>
          </a:xfrm>
          <a:prstGeom prst="rect">
            <a:avLst/>
          </a:prstGeom>
          <a:noFill/>
          <a:ln>
            <a:noFill/>
          </a:ln>
        </p:spPr>
      </p:pic>
      <p:pic>
        <p:nvPicPr>
          <p:cNvPr id="180" name="Google Shape;180;g1b75d940f1c_0_32"/>
          <p:cNvPicPr preferRelativeResize="0"/>
          <p:nvPr/>
        </p:nvPicPr>
        <p:blipFill>
          <a:blip r:embed="rId5">
            <a:alphaModFix/>
          </a:blip>
          <a:stretch>
            <a:fillRect/>
          </a:stretch>
        </p:blipFill>
        <p:spPr>
          <a:xfrm>
            <a:off x="6074475" y="1451675"/>
            <a:ext cx="2661550" cy="203479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NYU Bold">
  <a:themeElements>
    <a:clrScheme name="Simple Light">
      <a:dk1>
        <a:srgbClr val="57068C"/>
      </a:dk1>
      <a:lt1>
        <a:srgbClr val="FFFFFF"/>
      </a:lt1>
      <a:dk2>
        <a:srgbClr val="333333"/>
      </a:dk2>
      <a:lt2>
        <a:srgbClr val="E2E1DD"/>
      </a:lt2>
      <a:accent1>
        <a:srgbClr val="9A6ABA"/>
      </a:accent1>
      <a:accent2>
        <a:srgbClr val="6D6D6D"/>
      </a:accent2>
      <a:accent3>
        <a:srgbClr val="8900E1"/>
      </a:accent3>
      <a:accent4>
        <a:srgbClr val="E97300"/>
      </a:accent4>
      <a:accent5>
        <a:srgbClr val="799A05"/>
      </a:accent5>
      <a:accent6>
        <a:srgbClr val="C50F3C"/>
      </a:accent6>
      <a:hlink>
        <a:srgbClr val="5706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